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8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5143500" cx="9144000"/>
  <p:notesSz cx="6858000" cy="9144000"/>
  <p:embeddedFontLst>
    <p:embeddedFont>
      <p:font typeface="Proxima Nova"/>
      <p:regular r:id="rId57"/>
      <p:bold r:id="rId58"/>
      <p:italic r:id="rId59"/>
      <p:boldItalic r:id="rId60"/>
    </p:embeddedFont>
    <p:embeddedFont>
      <p:font typeface="Bebas Neue"/>
      <p:regular r:id="rId61"/>
    </p:embeddedFont>
    <p:embeddedFont>
      <p:font typeface="Barlow Medium"/>
      <p:regular r:id="rId62"/>
      <p:bold r:id="rId63"/>
      <p:italic r:id="rId64"/>
      <p:boldItalic r:id="rId65"/>
    </p:embeddedFont>
    <p:embeddedFont>
      <p:font typeface="Barlow"/>
      <p:regular r:id="rId66"/>
      <p:bold r:id="rId67"/>
      <p:italic r:id="rId68"/>
      <p:boldItalic r:id="rId69"/>
    </p:embeddedFont>
    <p:embeddedFont>
      <p:font typeface="Alfa Slab One"/>
      <p:regular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71" roundtripDataSignature="AMtx7mh2oOtuyxJafgDyzj+9k0te0IV5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customschemas.google.com/relationships/presentationmetadata" Target="metadata"/><Relationship Id="rId70" Type="http://schemas.openxmlformats.org/officeDocument/2006/relationships/font" Target="fonts/AlfaSlabOne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BarlowMedium-regular.fntdata"/><Relationship Id="rId61" Type="http://schemas.openxmlformats.org/officeDocument/2006/relationships/font" Target="fonts/BebasNeue-regular.fntdata"/><Relationship Id="rId20" Type="http://schemas.openxmlformats.org/officeDocument/2006/relationships/slide" Target="slides/slide15.xml"/><Relationship Id="rId64" Type="http://schemas.openxmlformats.org/officeDocument/2006/relationships/font" Target="fonts/BarlowMedium-italic.fntdata"/><Relationship Id="rId63" Type="http://schemas.openxmlformats.org/officeDocument/2006/relationships/font" Target="fonts/BarlowMedium-bold.fntdata"/><Relationship Id="rId22" Type="http://schemas.openxmlformats.org/officeDocument/2006/relationships/slide" Target="slides/slide17.xml"/><Relationship Id="rId66" Type="http://schemas.openxmlformats.org/officeDocument/2006/relationships/font" Target="fonts/Barlow-regular.fntdata"/><Relationship Id="rId21" Type="http://schemas.openxmlformats.org/officeDocument/2006/relationships/slide" Target="slides/slide16.xml"/><Relationship Id="rId65" Type="http://schemas.openxmlformats.org/officeDocument/2006/relationships/font" Target="fonts/BarlowMedium-boldItalic.fntdata"/><Relationship Id="rId24" Type="http://schemas.openxmlformats.org/officeDocument/2006/relationships/slide" Target="slides/slide19.xml"/><Relationship Id="rId68" Type="http://schemas.openxmlformats.org/officeDocument/2006/relationships/font" Target="fonts/Barlow-italic.fntdata"/><Relationship Id="rId23" Type="http://schemas.openxmlformats.org/officeDocument/2006/relationships/slide" Target="slides/slide18.xml"/><Relationship Id="rId67" Type="http://schemas.openxmlformats.org/officeDocument/2006/relationships/font" Target="fonts/Barlow-bold.fntdata"/><Relationship Id="rId60" Type="http://schemas.openxmlformats.org/officeDocument/2006/relationships/font" Target="fonts/ProximaNova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Barlow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ProximaNova-regular.fntdata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ProximaNova-italic.fntdata"/><Relationship Id="rId14" Type="http://schemas.openxmlformats.org/officeDocument/2006/relationships/slide" Target="slides/slide9.xml"/><Relationship Id="rId58" Type="http://schemas.openxmlformats.org/officeDocument/2006/relationships/font" Target="fonts/ProximaNova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0a5c5e78bf_5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30a5c5e78bf_5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0a5c5e78bf_5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g30a5c5e78bf_5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0a5c5e78bf_5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30a5c5e78bf_5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0a5c5e78bf_5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g30a5c5e78bf_5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0a5c5e78bf_5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g30a5c5e78bf_5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0a5c5e78bf_5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g30a5c5e78bf_5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0a5c5e78bf_5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g30a5c5e78bf_5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0a5c5e78bf_5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g30a5c5e78bf_5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0a5c5e78bf_5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30a5c5e78bf_5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0a5c5e78bf_5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g30a5c5e78bf_5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0a5c5e78b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30a5c5e78b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a5c5e78bf_5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g30a5c5e78bf_5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0a5c5e78b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g30a5c5e78b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0a5c5e78b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g30a5c5e78b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0a5c5e78b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g30a5c5e78b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0a5c5e78b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g30a5c5e78b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0a5c5e78b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g30a5c5e78b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0a5c5e78b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g30a5c5e78b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0a5c5e78bf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30a5c5e78bf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0a5c5e78b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g30a5c5e78b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0a5c5e78bf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4" name="Google Shape;564;g30a5c5e78b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0a5c5e78b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1" name="Google Shape;571;g30a5c5e78b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0a5c5e78bf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1" name="Google Shape;581;g30a5c5e78bf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0a5c5e78bf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g30a5c5e78bf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0a5c5e78bf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1" name="Google Shape;601;g30a5c5e78bf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0a5c5e78bf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1" name="Google Shape;611;g30a5c5e78b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0a5c5e78bf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8" name="Google Shape;618;g30a5c5e78b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3" name="Google Shape;62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0a5c5e78bf_6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2" name="Google Shape;632;g30a5c5e78bf_6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0a5c5e78bf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30a5c5e78bf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4" name="Google Shape;65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0a5c5e78bf_6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g30a5c5e78bf_6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30a5c5e78bf_6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3" name="Google Shape;683;g30a5c5e78bf_6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2" name="Google Shape;69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0a5c5e78bf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2" name="Google Shape;702;g30a5c5e78bf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1" name="Google Shape;71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0a5c5e78bf_4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0" name="Google Shape;720;g30a5c5e78bf_4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30a5c5e78bf_4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9" name="Google Shape;729;g30a5c5e78bf_4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0a5c5e78bf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9" name="Google Shape;739;g30a5c5e78bf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0a5c5e78bf_4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9" name="Google Shape;749;g30a5c5e78bf_4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0a5c5e78bf_5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30a5c5e78bf_5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30a5c5e78bf_4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7" name="Google Shape;757;g30a5c5e78bf_4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30a5c5e78bf_4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1" name="Google Shape;771;g30a5c5e78bf_4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0a5c5e78bf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30a5c5e78bf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0a5c5e78bf_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30a5c5e78bf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0a5c5e78bf_5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30a5c5e78bf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0a5c5e78bf_5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g30a5c5e78bf_5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5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0" name="Google Shape;10;p54"/>
            <p:cNvPicPr preferRelativeResize="0"/>
            <p:nvPr/>
          </p:nvPicPr>
          <p:blipFill rotWithShape="1">
            <a:blip r:embed="rId2">
              <a:alphaModFix amt="52000"/>
            </a:blip>
            <a:srcRect b="9742" l="2298" r="2299" t="9742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" name="Google Shape;11;p54"/>
            <p:cNvCxnSpPr/>
            <p:nvPr/>
          </p:nvCxnSpPr>
          <p:spPr>
            <a:xfrm>
              <a:off x="204725" y="4788513"/>
              <a:ext cx="87636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" name="Google Shape;12;p54"/>
            <p:cNvCxnSpPr/>
            <p:nvPr/>
          </p:nvCxnSpPr>
          <p:spPr>
            <a:xfrm>
              <a:off x="204725" y="344825"/>
              <a:ext cx="87636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3" name="Google Shape;13;p54"/>
          <p:cNvSpPr txBox="1"/>
          <p:nvPr>
            <p:ph type="ctrTitle"/>
          </p:nvPr>
        </p:nvSpPr>
        <p:spPr>
          <a:xfrm>
            <a:off x="1763735" y="1304538"/>
            <a:ext cx="5067900" cy="19881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>
                <a:solidFill>
                  <a:srgbClr val="19191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4" name="Google Shape;14;p54"/>
          <p:cNvSpPr txBox="1"/>
          <p:nvPr>
            <p:ph idx="1" type="subTitle"/>
          </p:nvPr>
        </p:nvSpPr>
        <p:spPr>
          <a:xfrm>
            <a:off x="1763585" y="3429463"/>
            <a:ext cx="5068200" cy="40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63"/>
          <p:cNvPicPr preferRelativeResize="0"/>
          <p:nvPr/>
        </p:nvPicPr>
        <p:blipFill rotWithShape="1">
          <a:blip r:embed="rId2">
            <a:alphaModFix amt="52000"/>
          </a:blip>
          <a:srcRect b="9742" l="2298" r="2299" t="974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25" y="179300"/>
            <a:ext cx="9159398" cy="4774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63"/>
          <p:cNvGrpSpPr/>
          <p:nvPr/>
        </p:nvGrpSpPr>
        <p:grpSpPr>
          <a:xfrm>
            <a:off x="204725" y="344825"/>
            <a:ext cx="8763600" cy="4443688"/>
            <a:chOff x="204725" y="344825"/>
            <a:chExt cx="8763600" cy="4443688"/>
          </a:xfrm>
        </p:grpSpPr>
        <p:cxnSp>
          <p:nvCxnSpPr>
            <p:cNvPr id="100" name="Google Shape;100;p63"/>
            <p:cNvCxnSpPr/>
            <p:nvPr/>
          </p:nvCxnSpPr>
          <p:spPr>
            <a:xfrm>
              <a:off x="204725" y="4788513"/>
              <a:ext cx="87636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" name="Google Shape;101;p63"/>
            <p:cNvCxnSpPr/>
            <p:nvPr/>
          </p:nvCxnSpPr>
          <p:spPr>
            <a:xfrm>
              <a:off x="204725" y="344825"/>
              <a:ext cx="87636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2" name="Google Shape;102;p6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64"/>
          <p:cNvPicPr preferRelativeResize="0"/>
          <p:nvPr/>
        </p:nvPicPr>
        <p:blipFill rotWithShape="1">
          <a:blip r:embed="rId2">
            <a:alphaModFix amt="52000"/>
          </a:blip>
          <a:srcRect b="9742" l="2298" r="2299" t="974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25" y="179300"/>
            <a:ext cx="9159398" cy="4774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Google Shape;106;p64"/>
          <p:cNvGrpSpPr/>
          <p:nvPr/>
        </p:nvGrpSpPr>
        <p:grpSpPr>
          <a:xfrm>
            <a:off x="204725" y="344825"/>
            <a:ext cx="8763600" cy="4443688"/>
            <a:chOff x="204725" y="344825"/>
            <a:chExt cx="8763600" cy="4443688"/>
          </a:xfrm>
        </p:grpSpPr>
        <p:cxnSp>
          <p:nvCxnSpPr>
            <p:cNvPr id="107" name="Google Shape;107;p64"/>
            <p:cNvCxnSpPr/>
            <p:nvPr/>
          </p:nvCxnSpPr>
          <p:spPr>
            <a:xfrm>
              <a:off x="204725" y="4788513"/>
              <a:ext cx="87636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" name="Google Shape;108;p64"/>
            <p:cNvCxnSpPr/>
            <p:nvPr/>
          </p:nvCxnSpPr>
          <p:spPr>
            <a:xfrm>
              <a:off x="204725" y="344825"/>
              <a:ext cx="87636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9" name="Google Shape;109;p64"/>
          <p:cNvSpPr txBox="1"/>
          <p:nvPr>
            <p:ph idx="1" type="subTitle"/>
          </p:nvPr>
        </p:nvSpPr>
        <p:spPr>
          <a:xfrm>
            <a:off x="1511531" y="1243450"/>
            <a:ext cx="25893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0" name="Google Shape;110;p64"/>
          <p:cNvSpPr txBox="1"/>
          <p:nvPr>
            <p:ph idx="2" type="subTitle"/>
          </p:nvPr>
        </p:nvSpPr>
        <p:spPr>
          <a:xfrm>
            <a:off x="5043156" y="3128875"/>
            <a:ext cx="25893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1" name="Google Shape;111;p64"/>
          <p:cNvSpPr txBox="1"/>
          <p:nvPr>
            <p:ph idx="3" type="subTitle"/>
          </p:nvPr>
        </p:nvSpPr>
        <p:spPr>
          <a:xfrm>
            <a:off x="1511544" y="1738775"/>
            <a:ext cx="25893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64"/>
          <p:cNvSpPr txBox="1"/>
          <p:nvPr>
            <p:ph idx="4" type="subTitle"/>
          </p:nvPr>
        </p:nvSpPr>
        <p:spPr>
          <a:xfrm>
            <a:off x="5043169" y="3624200"/>
            <a:ext cx="25893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6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3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6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16" name="Google Shape;116;p65"/>
            <p:cNvPicPr preferRelativeResize="0"/>
            <p:nvPr/>
          </p:nvPicPr>
          <p:blipFill rotWithShape="1">
            <a:blip r:embed="rId2">
              <a:alphaModFix amt="52000"/>
            </a:blip>
            <a:srcRect b="9742" l="2298" r="2299" t="9742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7" name="Google Shape;117;p65"/>
            <p:cNvCxnSpPr/>
            <p:nvPr/>
          </p:nvCxnSpPr>
          <p:spPr>
            <a:xfrm>
              <a:off x="204725" y="4788513"/>
              <a:ext cx="87636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" name="Google Shape;118;p65"/>
            <p:cNvCxnSpPr/>
            <p:nvPr/>
          </p:nvCxnSpPr>
          <p:spPr>
            <a:xfrm>
              <a:off x="204725" y="344825"/>
              <a:ext cx="87636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19" name="Google Shape;119;p65"/>
          <p:cNvSpPr txBox="1"/>
          <p:nvPr>
            <p:ph type="title"/>
          </p:nvPr>
        </p:nvSpPr>
        <p:spPr>
          <a:xfrm>
            <a:off x="3666100" y="3224450"/>
            <a:ext cx="4762800" cy="8418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20" name="Google Shape;120;p65"/>
          <p:cNvSpPr txBox="1"/>
          <p:nvPr>
            <p:ph idx="1" type="subTitle"/>
          </p:nvPr>
        </p:nvSpPr>
        <p:spPr>
          <a:xfrm>
            <a:off x="3666100" y="4196900"/>
            <a:ext cx="47628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65"/>
          <p:cNvSpPr txBox="1"/>
          <p:nvPr>
            <p:ph idx="2" type="title"/>
          </p:nvPr>
        </p:nvSpPr>
        <p:spPr>
          <a:xfrm>
            <a:off x="5309075" y="1890950"/>
            <a:ext cx="1376400" cy="10953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66"/>
          <p:cNvPicPr preferRelativeResize="0"/>
          <p:nvPr/>
        </p:nvPicPr>
        <p:blipFill rotWithShape="1">
          <a:blip r:embed="rId2">
            <a:alphaModFix amt="52000"/>
          </a:blip>
          <a:srcRect b="9742" l="2298" r="2299" t="974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25" y="179300"/>
            <a:ext cx="9159398" cy="4774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oogle Shape;125;p66"/>
          <p:cNvGrpSpPr/>
          <p:nvPr/>
        </p:nvGrpSpPr>
        <p:grpSpPr>
          <a:xfrm>
            <a:off x="204725" y="344825"/>
            <a:ext cx="8763600" cy="4443688"/>
            <a:chOff x="204725" y="344825"/>
            <a:chExt cx="8763600" cy="4443688"/>
          </a:xfrm>
        </p:grpSpPr>
        <p:cxnSp>
          <p:nvCxnSpPr>
            <p:cNvPr id="126" name="Google Shape;126;p66"/>
            <p:cNvCxnSpPr/>
            <p:nvPr/>
          </p:nvCxnSpPr>
          <p:spPr>
            <a:xfrm>
              <a:off x="204725" y="4788513"/>
              <a:ext cx="87636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7" name="Google Shape;127;p66"/>
            <p:cNvCxnSpPr/>
            <p:nvPr/>
          </p:nvCxnSpPr>
          <p:spPr>
            <a:xfrm>
              <a:off x="204725" y="344825"/>
              <a:ext cx="87636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28" name="Google Shape;128;p6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9" name="Google Shape;129;p66"/>
          <p:cNvSpPr txBox="1"/>
          <p:nvPr>
            <p:ph idx="1" type="subTitle"/>
          </p:nvPr>
        </p:nvSpPr>
        <p:spPr>
          <a:xfrm>
            <a:off x="1129855" y="1366500"/>
            <a:ext cx="29952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0" name="Google Shape;130;p66"/>
          <p:cNvSpPr txBox="1"/>
          <p:nvPr>
            <p:ph idx="2" type="subTitle"/>
          </p:nvPr>
        </p:nvSpPr>
        <p:spPr>
          <a:xfrm>
            <a:off x="1129855" y="1871850"/>
            <a:ext cx="29952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66"/>
          <p:cNvSpPr txBox="1"/>
          <p:nvPr>
            <p:ph idx="3" type="subTitle"/>
          </p:nvPr>
        </p:nvSpPr>
        <p:spPr>
          <a:xfrm>
            <a:off x="5015045" y="1871850"/>
            <a:ext cx="29991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66"/>
          <p:cNvSpPr txBox="1"/>
          <p:nvPr>
            <p:ph idx="4" type="subTitle"/>
          </p:nvPr>
        </p:nvSpPr>
        <p:spPr>
          <a:xfrm>
            <a:off x="1129855" y="3509750"/>
            <a:ext cx="29952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66"/>
          <p:cNvSpPr txBox="1"/>
          <p:nvPr>
            <p:ph idx="5" type="subTitle"/>
          </p:nvPr>
        </p:nvSpPr>
        <p:spPr>
          <a:xfrm>
            <a:off x="5015045" y="3509750"/>
            <a:ext cx="29991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66"/>
          <p:cNvSpPr txBox="1"/>
          <p:nvPr>
            <p:ph idx="6" type="subTitle"/>
          </p:nvPr>
        </p:nvSpPr>
        <p:spPr>
          <a:xfrm>
            <a:off x="1129855" y="3004400"/>
            <a:ext cx="29952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5" name="Google Shape;135;p66"/>
          <p:cNvSpPr txBox="1"/>
          <p:nvPr>
            <p:ph idx="7" type="subTitle"/>
          </p:nvPr>
        </p:nvSpPr>
        <p:spPr>
          <a:xfrm>
            <a:off x="5015042" y="1366500"/>
            <a:ext cx="29991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6" name="Google Shape;136;p66"/>
          <p:cNvSpPr txBox="1"/>
          <p:nvPr>
            <p:ph idx="8" type="subTitle"/>
          </p:nvPr>
        </p:nvSpPr>
        <p:spPr>
          <a:xfrm>
            <a:off x="5015042" y="3004400"/>
            <a:ext cx="29991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67"/>
          <p:cNvPicPr preferRelativeResize="0"/>
          <p:nvPr/>
        </p:nvPicPr>
        <p:blipFill rotWithShape="1">
          <a:blip r:embed="rId2">
            <a:alphaModFix amt="52000"/>
          </a:blip>
          <a:srcRect b="9742" l="2298" r="2299" t="974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25" y="179300"/>
            <a:ext cx="9159398" cy="4774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p67"/>
          <p:cNvGrpSpPr/>
          <p:nvPr/>
        </p:nvGrpSpPr>
        <p:grpSpPr>
          <a:xfrm>
            <a:off x="204725" y="344825"/>
            <a:ext cx="8763600" cy="4443688"/>
            <a:chOff x="204725" y="344825"/>
            <a:chExt cx="8763600" cy="4443688"/>
          </a:xfrm>
        </p:grpSpPr>
        <p:cxnSp>
          <p:nvCxnSpPr>
            <p:cNvPr id="141" name="Google Shape;141;p67"/>
            <p:cNvCxnSpPr/>
            <p:nvPr/>
          </p:nvCxnSpPr>
          <p:spPr>
            <a:xfrm>
              <a:off x="204725" y="4788513"/>
              <a:ext cx="87636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" name="Google Shape;142;p67"/>
            <p:cNvCxnSpPr/>
            <p:nvPr/>
          </p:nvCxnSpPr>
          <p:spPr>
            <a:xfrm>
              <a:off x="204725" y="344825"/>
              <a:ext cx="87636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3" name="Google Shape;143;p67"/>
          <p:cNvSpPr txBox="1"/>
          <p:nvPr>
            <p:ph idx="1" type="subTitle"/>
          </p:nvPr>
        </p:nvSpPr>
        <p:spPr>
          <a:xfrm>
            <a:off x="720000" y="1511375"/>
            <a:ext cx="21447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4" name="Google Shape;144;p67"/>
          <p:cNvSpPr txBox="1"/>
          <p:nvPr>
            <p:ph idx="2" type="subTitle"/>
          </p:nvPr>
        </p:nvSpPr>
        <p:spPr>
          <a:xfrm>
            <a:off x="720000" y="2654875"/>
            <a:ext cx="21447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5" name="Google Shape;145;p67"/>
          <p:cNvSpPr txBox="1"/>
          <p:nvPr>
            <p:ph idx="3" type="subTitle"/>
          </p:nvPr>
        </p:nvSpPr>
        <p:spPr>
          <a:xfrm>
            <a:off x="720000" y="3798375"/>
            <a:ext cx="21447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6" name="Google Shape;146;p67"/>
          <p:cNvSpPr txBox="1"/>
          <p:nvPr>
            <p:ph idx="4" type="subTitle"/>
          </p:nvPr>
        </p:nvSpPr>
        <p:spPr>
          <a:xfrm>
            <a:off x="5340300" y="1287425"/>
            <a:ext cx="30837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67"/>
          <p:cNvSpPr txBox="1"/>
          <p:nvPr>
            <p:ph idx="5" type="subTitle"/>
          </p:nvPr>
        </p:nvSpPr>
        <p:spPr>
          <a:xfrm>
            <a:off x="5340096" y="2430925"/>
            <a:ext cx="30837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67"/>
          <p:cNvSpPr txBox="1"/>
          <p:nvPr>
            <p:ph idx="6" type="subTitle"/>
          </p:nvPr>
        </p:nvSpPr>
        <p:spPr>
          <a:xfrm>
            <a:off x="5340300" y="3574425"/>
            <a:ext cx="30837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6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68"/>
          <p:cNvPicPr preferRelativeResize="0"/>
          <p:nvPr/>
        </p:nvPicPr>
        <p:blipFill rotWithShape="1">
          <a:blip r:embed="rId2">
            <a:alphaModFix amt="52000"/>
          </a:blip>
          <a:srcRect b="9742" l="2298" r="2299" t="974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400" y="192425"/>
            <a:ext cx="9159398" cy="4774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" name="Google Shape;153;p68"/>
          <p:cNvGrpSpPr/>
          <p:nvPr/>
        </p:nvGrpSpPr>
        <p:grpSpPr>
          <a:xfrm>
            <a:off x="204725" y="344825"/>
            <a:ext cx="8763600" cy="4443688"/>
            <a:chOff x="204725" y="344825"/>
            <a:chExt cx="8763600" cy="4443688"/>
          </a:xfrm>
        </p:grpSpPr>
        <p:cxnSp>
          <p:nvCxnSpPr>
            <p:cNvPr id="154" name="Google Shape;154;p68"/>
            <p:cNvCxnSpPr/>
            <p:nvPr/>
          </p:nvCxnSpPr>
          <p:spPr>
            <a:xfrm>
              <a:off x="204725" y="4788513"/>
              <a:ext cx="87636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5" name="Google Shape;155;p68"/>
            <p:cNvCxnSpPr/>
            <p:nvPr/>
          </p:nvCxnSpPr>
          <p:spPr>
            <a:xfrm>
              <a:off x="204725" y="344825"/>
              <a:ext cx="87636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56" name="Google Shape;156;p68"/>
          <p:cNvSpPr txBox="1"/>
          <p:nvPr>
            <p:ph idx="1" type="subTitle"/>
          </p:nvPr>
        </p:nvSpPr>
        <p:spPr>
          <a:xfrm>
            <a:off x="4337701" y="2649900"/>
            <a:ext cx="3594000" cy="10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68"/>
          <p:cNvSpPr/>
          <p:nvPr>
            <p:ph idx="2" type="pic"/>
          </p:nvPr>
        </p:nvSpPr>
        <p:spPr>
          <a:xfrm>
            <a:off x="1212299" y="1588425"/>
            <a:ext cx="2610000" cy="2606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68"/>
          <p:cNvSpPr txBox="1"/>
          <p:nvPr>
            <p:ph idx="3" type="subTitle"/>
          </p:nvPr>
        </p:nvSpPr>
        <p:spPr>
          <a:xfrm>
            <a:off x="4337699" y="2153256"/>
            <a:ext cx="35937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9" name="Google Shape;159;p6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69"/>
          <p:cNvPicPr preferRelativeResize="0"/>
          <p:nvPr/>
        </p:nvPicPr>
        <p:blipFill rotWithShape="1">
          <a:blip r:embed="rId2">
            <a:alphaModFix amt="52000"/>
          </a:blip>
          <a:srcRect b="9742" l="2298" r="2299" t="974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400" y="192425"/>
            <a:ext cx="9159398" cy="4774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" name="Google Shape;163;p69"/>
          <p:cNvGrpSpPr/>
          <p:nvPr/>
        </p:nvGrpSpPr>
        <p:grpSpPr>
          <a:xfrm>
            <a:off x="204725" y="344825"/>
            <a:ext cx="8763600" cy="4443688"/>
            <a:chOff x="204725" y="344825"/>
            <a:chExt cx="8763600" cy="4443688"/>
          </a:xfrm>
        </p:grpSpPr>
        <p:cxnSp>
          <p:nvCxnSpPr>
            <p:cNvPr id="164" name="Google Shape;164;p69"/>
            <p:cNvCxnSpPr/>
            <p:nvPr/>
          </p:nvCxnSpPr>
          <p:spPr>
            <a:xfrm>
              <a:off x="204725" y="4788513"/>
              <a:ext cx="87636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5" name="Google Shape;165;p69"/>
            <p:cNvCxnSpPr/>
            <p:nvPr/>
          </p:nvCxnSpPr>
          <p:spPr>
            <a:xfrm>
              <a:off x="204725" y="344825"/>
              <a:ext cx="87636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6" name="Google Shape;166;p69"/>
          <p:cNvSpPr txBox="1"/>
          <p:nvPr>
            <p:ph idx="1" type="subTitle"/>
          </p:nvPr>
        </p:nvSpPr>
        <p:spPr>
          <a:xfrm>
            <a:off x="1188301" y="2649900"/>
            <a:ext cx="3594000" cy="10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69"/>
          <p:cNvSpPr/>
          <p:nvPr>
            <p:ph idx="2" type="pic"/>
          </p:nvPr>
        </p:nvSpPr>
        <p:spPr>
          <a:xfrm>
            <a:off x="5345700" y="1588425"/>
            <a:ext cx="2610000" cy="2606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69"/>
          <p:cNvSpPr txBox="1"/>
          <p:nvPr>
            <p:ph idx="3" type="subTitle"/>
          </p:nvPr>
        </p:nvSpPr>
        <p:spPr>
          <a:xfrm>
            <a:off x="1188300" y="2153256"/>
            <a:ext cx="35937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9" name="Google Shape;169;p6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70"/>
          <p:cNvPicPr preferRelativeResize="0"/>
          <p:nvPr/>
        </p:nvPicPr>
        <p:blipFill rotWithShape="1">
          <a:blip r:embed="rId2">
            <a:alphaModFix amt="52000"/>
          </a:blip>
          <a:srcRect b="9742" l="2298" r="2299" t="974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400" y="192425"/>
            <a:ext cx="9159398" cy="4774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70"/>
          <p:cNvGrpSpPr/>
          <p:nvPr/>
        </p:nvGrpSpPr>
        <p:grpSpPr>
          <a:xfrm>
            <a:off x="204725" y="344825"/>
            <a:ext cx="8763600" cy="4443688"/>
            <a:chOff x="204725" y="344825"/>
            <a:chExt cx="8763600" cy="4443688"/>
          </a:xfrm>
        </p:grpSpPr>
        <p:cxnSp>
          <p:nvCxnSpPr>
            <p:cNvPr id="174" name="Google Shape;174;p70"/>
            <p:cNvCxnSpPr/>
            <p:nvPr/>
          </p:nvCxnSpPr>
          <p:spPr>
            <a:xfrm>
              <a:off x="204725" y="4788513"/>
              <a:ext cx="87636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" name="Google Shape;175;p70"/>
            <p:cNvCxnSpPr/>
            <p:nvPr/>
          </p:nvCxnSpPr>
          <p:spPr>
            <a:xfrm>
              <a:off x="204725" y="344825"/>
              <a:ext cx="87636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6" name="Google Shape;176;p7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7" name="Google Shape;177;p70"/>
          <p:cNvSpPr txBox="1"/>
          <p:nvPr>
            <p:ph idx="1" type="subTitle"/>
          </p:nvPr>
        </p:nvSpPr>
        <p:spPr>
          <a:xfrm>
            <a:off x="717201" y="2030560"/>
            <a:ext cx="2051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70"/>
          <p:cNvSpPr txBox="1"/>
          <p:nvPr>
            <p:ph idx="2" type="subTitle"/>
          </p:nvPr>
        </p:nvSpPr>
        <p:spPr>
          <a:xfrm>
            <a:off x="3546300" y="2030560"/>
            <a:ext cx="2051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70"/>
          <p:cNvSpPr txBox="1"/>
          <p:nvPr>
            <p:ph idx="3" type="subTitle"/>
          </p:nvPr>
        </p:nvSpPr>
        <p:spPr>
          <a:xfrm>
            <a:off x="6379599" y="2030560"/>
            <a:ext cx="2047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70"/>
          <p:cNvSpPr txBox="1"/>
          <p:nvPr>
            <p:ph idx="4" type="subTitle"/>
          </p:nvPr>
        </p:nvSpPr>
        <p:spPr>
          <a:xfrm>
            <a:off x="717201" y="3685176"/>
            <a:ext cx="2051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70"/>
          <p:cNvSpPr txBox="1"/>
          <p:nvPr>
            <p:ph idx="5" type="subTitle"/>
          </p:nvPr>
        </p:nvSpPr>
        <p:spPr>
          <a:xfrm>
            <a:off x="3546300" y="3685176"/>
            <a:ext cx="2051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70"/>
          <p:cNvSpPr txBox="1"/>
          <p:nvPr>
            <p:ph idx="6" type="subTitle"/>
          </p:nvPr>
        </p:nvSpPr>
        <p:spPr>
          <a:xfrm>
            <a:off x="6379599" y="3685176"/>
            <a:ext cx="2047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70"/>
          <p:cNvSpPr txBox="1"/>
          <p:nvPr>
            <p:ph idx="7" type="subTitle"/>
          </p:nvPr>
        </p:nvSpPr>
        <p:spPr>
          <a:xfrm>
            <a:off x="717201" y="1615435"/>
            <a:ext cx="20514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4" name="Google Shape;184;p70"/>
          <p:cNvSpPr txBox="1"/>
          <p:nvPr>
            <p:ph idx="8" type="subTitle"/>
          </p:nvPr>
        </p:nvSpPr>
        <p:spPr>
          <a:xfrm>
            <a:off x="3546300" y="1615435"/>
            <a:ext cx="20514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5" name="Google Shape;185;p70"/>
          <p:cNvSpPr txBox="1"/>
          <p:nvPr>
            <p:ph idx="9" type="subTitle"/>
          </p:nvPr>
        </p:nvSpPr>
        <p:spPr>
          <a:xfrm>
            <a:off x="6379599" y="1615435"/>
            <a:ext cx="20472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6" name="Google Shape;186;p70"/>
          <p:cNvSpPr txBox="1"/>
          <p:nvPr>
            <p:ph idx="13" type="subTitle"/>
          </p:nvPr>
        </p:nvSpPr>
        <p:spPr>
          <a:xfrm>
            <a:off x="717201" y="3265016"/>
            <a:ext cx="20514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7" name="Google Shape;187;p70"/>
          <p:cNvSpPr txBox="1"/>
          <p:nvPr>
            <p:ph idx="14" type="subTitle"/>
          </p:nvPr>
        </p:nvSpPr>
        <p:spPr>
          <a:xfrm>
            <a:off x="3546300" y="3265016"/>
            <a:ext cx="20514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8" name="Google Shape;188;p70"/>
          <p:cNvSpPr txBox="1"/>
          <p:nvPr>
            <p:ph idx="15" type="subTitle"/>
          </p:nvPr>
        </p:nvSpPr>
        <p:spPr>
          <a:xfrm>
            <a:off x="6379599" y="3265016"/>
            <a:ext cx="20472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7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91" name="Google Shape;191;p71"/>
            <p:cNvPicPr preferRelativeResize="0"/>
            <p:nvPr/>
          </p:nvPicPr>
          <p:blipFill rotWithShape="1">
            <a:blip r:embed="rId2">
              <a:alphaModFix amt="52000"/>
            </a:blip>
            <a:srcRect b="9742" l="2298" r="2299" t="9742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2" name="Google Shape;192;p71"/>
            <p:cNvCxnSpPr/>
            <p:nvPr/>
          </p:nvCxnSpPr>
          <p:spPr>
            <a:xfrm>
              <a:off x="204725" y="4788513"/>
              <a:ext cx="87636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3" name="Google Shape;193;p71"/>
            <p:cNvCxnSpPr/>
            <p:nvPr/>
          </p:nvCxnSpPr>
          <p:spPr>
            <a:xfrm>
              <a:off x="204725" y="344825"/>
              <a:ext cx="87636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94" name="Google Shape;194;p71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2"/>
          <p:cNvSpPr/>
          <p:nvPr>
            <p:ph idx="2" type="pic"/>
          </p:nvPr>
        </p:nvSpPr>
        <p:spPr>
          <a:xfrm>
            <a:off x="1145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72"/>
          <p:cNvSpPr txBox="1"/>
          <p:nvPr>
            <p:ph type="title"/>
          </p:nvPr>
        </p:nvSpPr>
        <p:spPr>
          <a:xfrm>
            <a:off x="2839900" y="3417800"/>
            <a:ext cx="5589000" cy="1191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5"/>
          <p:cNvPicPr preferRelativeResize="0"/>
          <p:nvPr/>
        </p:nvPicPr>
        <p:blipFill rotWithShape="1">
          <a:blip r:embed="rId2">
            <a:alphaModFix amt="52000"/>
          </a:blip>
          <a:srcRect b="9742" l="2298" r="2299" t="974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400" y="192425"/>
            <a:ext cx="9159398" cy="477474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" name="Google Shape;19;p55"/>
          <p:cNvSpPr txBox="1"/>
          <p:nvPr>
            <p:ph idx="1" type="body"/>
          </p:nvPr>
        </p:nvSpPr>
        <p:spPr>
          <a:xfrm>
            <a:off x="720000" y="1152475"/>
            <a:ext cx="77040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7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0" name="Google Shape;200;p73"/>
            <p:cNvPicPr preferRelativeResize="0"/>
            <p:nvPr/>
          </p:nvPicPr>
          <p:blipFill rotWithShape="1">
            <a:blip r:embed="rId2">
              <a:alphaModFix amt="52000"/>
            </a:blip>
            <a:srcRect b="9742" l="2298" r="2299" t="9742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1" name="Google Shape;201;p73"/>
            <p:cNvCxnSpPr/>
            <p:nvPr/>
          </p:nvCxnSpPr>
          <p:spPr>
            <a:xfrm>
              <a:off x="204725" y="4788513"/>
              <a:ext cx="87636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2" name="Google Shape;202;p73"/>
            <p:cNvCxnSpPr/>
            <p:nvPr/>
          </p:nvCxnSpPr>
          <p:spPr>
            <a:xfrm>
              <a:off x="204725" y="344825"/>
              <a:ext cx="87636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03" name="Google Shape;203;p73"/>
          <p:cNvSpPr txBox="1"/>
          <p:nvPr>
            <p:ph hasCustomPrompt="1" type="title"/>
          </p:nvPr>
        </p:nvSpPr>
        <p:spPr>
          <a:xfrm>
            <a:off x="2630800" y="1527788"/>
            <a:ext cx="5798100" cy="15111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04" name="Google Shape;204;p73"/>
          <p:cNvSpPr txBox="1"/>
          <p:nvPr>
            <p:ph idx="1" type="subTitle"/>
          </p:nvPr>
        </p:nvSpPr>
        <p:spPr>
          <a:xfrm>
            <a:off x="2630800" y="3151013"/>
            <a:ext cx="5798100" cy="46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7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7" name="Google Shape;207;p74"/>
            <p:cNvPicPr preferRelativeResize="0"/>
            <p:nvPr/>
          </p:nvPicPr>
          <p:blipFill rotWithShape="1">
            <a:blip r:embed="rId2">
              <a:alphaModFix amt="52000"/>
            </a:blip>
            <a:srcRect b="9742" l="2298" r="2299" t="9742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8" name="Google Shape;208;p74"/>
            <p:cNvCxnSpPr/>
            <p:nvPr/>
          </p:nvCxnSpPr>
          <p:spPr>
            <a:xfrm>
              <a:off x="204725" y="4788513"/>
              <a:ext cx="87636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9" name="Google Shape;209;p74"/>
            <p:cNvCxnSpPr/>
            <p:nvPr/>
          </p:nvCxnSpPr>
          <p:spPr>
            <a:xfrm>
              <a:off x="204725" y="344825"/>
              <a:ext cx="87636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10" name="Google Shape;210;p74"/>
          <p:cNvSpPr txBox="1"/>
          <p:nvPr>
            <p:ph type="title"/>
          </p:nvPr>
        </p:nvSpPr>
        <p:spPr>
          <a:xfrm>
            <a:off x="4188400" y="540000"/>
            <a:ext cx="4240500" cy="548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211" name="Google Shape;211;p74"/>
          <p:cNvSpPr txBox="1"/>
          <p:nvPr>
            <p:ph idx="1" type="subTitle"/>
          </p:nvPr>
        </p:nvSpPr>
        <p:spPr>
          <a:xfrm>
            <a:off x="4188400" y="1225056"/>
            <a:ext cx="4240500" cy="44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74"/>
          <p:cNvSpPr txBox="1"/>
          <p:nvPr>
            <p:ph idx="2" type="title"/>
          </p:nvPr>
        </p:nvSpPr>
        <p:spPr>
          <a:xfrm>
            <a:off x="715100" y="2006615"/>
            <a:ext cx="4240500" cy="548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213" name="Google Shape;213;p74"/>
          <p:cNvSpPr txBox="1"/>
          <p:nvPr>
            <p:ph idx="3" type="subTitle"/>
          </p:nvPr>
        </p:nvSpPr>
        <p:spPr>
          <a:xfrm>
            <a:off x="715100" y="2691685"/>
            <a:ext cx="4240500" cy="44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74"/>
          <p:cNvSpPr txBox="1"/>
          <p:nvPr>
            <p:ph idx="4" type="title"/>
          </p:nvPr>
        </p:nvSpPr>
        <p:spPr>
          <a:xfrm>
            <a:off x="4188400" y="3472022"/>
            <a:ext cx="4240500" cy="548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215" name="Google Shape;215;p74"/>
          <p:cNvSpPr txBox="1"/>
          <p:nvPr>
            <p:ph idx="5" type="subTitle"/>
          </p:nvPr>
        </p:nvSpPr>
        <p:spPr>
          <a:xfrm>
            <a:off x="4188400" y="4158325"/>
            <a:ext cx="4240500" cy="44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7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18" name="Google Shape;218;p75"/>
            <p:cNvPicPr preferRelativeResize="0"/>
            <p:nvPr/>
          </p:nvPicPr>
          <p:blipFill rotWithShape="1">
            <a:blip r:embed="rId2">
              <a:alphaModFix amt="52000"/>
            </a:blip>
            <a:srcRect b="9742" l="2298" r="2299" t="9742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19" name="Google Shape;219;p75"/>
            <p:cNvCxnSpPr/>
            <p:nvPr/>
          </p:nvCxnSpPr>
          <p:spPr>
            <a:xfrm>
              <a:off x="204725" y="4788513"/>
              <a:ext cx="87636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0" name="Google Shape;220;p75"/>
            <p:cNvCxnSpPr/>
            <p:nvPr/>
          </p:nvCxnSpPr>
          <p:spPr>
            <a:xfrm>
              <a:off x="204725" y="344825"/>
              <a:ext cx="87636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21" name="Google Shape;221;p75"/>
          <p:cNvSpPr txBox="1"/>
          <p:nvPr>
            <p:ph type="title"/>
          </p:nvPr>
        </p:nvSpPr>
        <p:spPr>
          <a:xfrm>
            <a:off x="1458125" y="3128888"/>
            <a:ext cx="62277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2" name="Google Shape;222;p75"/>
          <p:cNvSpPr txBox="1"/>
          <p:nvPr>
            <p:ph idx="1" type="subTitle"/>
          </p:nvPr>
        </p:nvSpPr>
        <p:spPr>
          <a:xfrm>
            <a:off x="1458125" y="1635113"/>
            <a:ext cx="6227700" cy="1354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5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76"/>
          <p:cNvPicPr preferRelativeResize="0"/>
          <p:nvPr/>
        </p:nvPicPr>
        <p:blipFill rotWithShape="1">
          <a:blip r:embed="rId2">
            <a:alphaModFix amt="52000"/>
          </a:blip>
          <a:srcRect b="9742" l="2298" r="2299" t="974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400" y="192425"/>
            <a:ext cx="9159398" cy="4774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" name="Google Shape;226;p76"/>
          <p:cNvGrpSpPr/>
          <p:nvPr/>
        </p:nvGrpSpPr>
        <p:grpSpPr>
          <a:xfrm>
            <a:off x="204725" y="344825"/>
            <a:ext cx="8763600" cy="4443688"/>
            <a:chOff x="204725" y="344825"/>
            <a:chExt cx="8763600" cy="4443688"/>
          </a:xfrm>
        </p:grpSpPr>
        <p:cxnSp>
          <p:nvCxnSpPr>
            <p:cNvPr id="227" name="Google Shape;227;p76"/>
            <p:cNvCxnSpPr/>
            <p:nvPr/>
          </p:nvCxnSpPr>
          <p:spPr>
            <a:xfrm>
              <a:off x="204725" y="4788513"/>
              <a:ext cx="87636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8" name="Google Shape;228;p76"/>
            <p:cNvCxnSpPr/>
            <p:nvPr/>
          </p:nvCxnSpPr>
          <p:spPr>
            <a:xfrm>
              <a:off x="204725" y="344825"/>
              <a:ext cx="87636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29" name="Google Shape;229;p76"/>
          <p:cNvSpPr txBox="1"/>
          <p:nvPr>
            <p:ph idx="1" type="subTitle"/>
          </p:nvPr>
        </p:nvSpPr>
        <p:spPr>
          <a:xfrm>
            <a:off x="4834900" y="2596700"/>
            <a:ext cx="3594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76"/>
          <p:cNvSpPr txBox="1"/>
          <p:nvPr>
            <p:ph type="title"/>
          </p:nvPr>
        </p:nvSpPr>
        <p:spPr>
          <a:xfrm>
            <a:off x="4834900" y="1566025"/>
            <a:ext cx="3594000" cy="10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77"/>
          <p:cNvPicPr preferRelativeResize="0"/>
          <p:nvPr/>
        </p:nvPicPr>
        <p:blipFill rotWithShape="1">
          <a:blip r:embed="rId2">
            <a:alphaModFix amt="52000"/>
          </a:blip>
          <a:srcRect b="9742" l="2298" r="2299" t="974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400" y="192425"/>
            <a:ext cx="9159398" cy="4774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Google Shape;234;p77"/>
          <p:cNvGrpSpPr/>
          <p:nvPr/>
        </p:nvGrpSpPr>
        <p:grpSpPr>
          <a:xfrm>
            <a:off x="204725" y="344825"/>
            <a:ext cx="8763600" cy="4443688"/>
            <a:chOff x="204725" y="344825"/>
            <a:chExt cx="8763600" cy="4443688"/>
          </a:xfrm>
        </p:grpSpPr>
        <p:cxnSp>
          <p:nvCxnSpPr>
            <p:cNvPr id="235" name="Google Shape;235;p77"/>
            <p:cNvCxnSpPr/>
            <p:nvPr/>
          </p:nvCxnSpPr>
          <p:spPr>
            <a:xfrm>
              <a:off x="204725" y="4788513"/>
              <a:ext cx="87636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6" name="Google Shape;236;p77"/>
            <p:cNvCxnSpPr/>
            <p:nvPr/>
          </p:nvCxnSpPr>
          <p:spPr>
            <a:xfrm>
              <a:off x="204725" y="344825"/>
              <a:ext cx="87636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37" name="Google Shape;237;p77"/>
          <p:cNvSpPr txBox="1"/>
          <p:nvPr>
            <p:ph idx="1" type="subTitle"/>
          </p:nvPr>
        </p:nvSpPr>
        <p:spPr>
          <a:xfrm>
            <a:off x="911838" y="2546700"/>
            <a:ext cx="32016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8" name="Google Shape;238;p77"/>
          <p:cNvSpPr txBox="1"/>
          <p:nvPr>
            <p:ph idx="2" type="subTitle"/>
          </p:nvPr>
        </p:nvSpPr>
        <p:spPr>
          <a:xfrm>
            <a:off x="5031913" y="2546701"/>
            <a:ext cx="32001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9" name="Google Shape;239;p7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0" name="Google Shape;240;p77"/>
          <p:cNvSpPr txBox="1"/>
          <p:nvPr>
            <p:ph idx="3" type="subTitle"/>
          </p:nvPr>
        </p:nvSpPr>
        <p:spPr>
          <a:xfrm>
            <a:off x="911852" y="2977298"/>
            <a:ext cx="3201900" cy="15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241" name="Google Shape;241;p77"/>
          <p:cNvSpPr txBox="1"/>
          <p:nvPr>
            <p:ph idx="4" type="subTitle"/>
          </p:nvPr>
        </p:nvSpPr>
        <p:spPr>
          <a:xfrm>
            <a:off x="5031762" y="2978356"/>
            <a:ext cx="32004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6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78"/>
          <p:cNvPicPr preferRelativeResize="0"/>
          <p:nvPr/>
        </p:nvPicPr>
        <p:blipFill rotWithShape="1">
          <a:blip r:embed="rId2">
            <a:alphaModFix amt="52000"/>
          </a:blip>
          <a:srcRect b="9742" l="2298" r="2299" t="974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68724" y="179300"/>
            <a:ext cx="9234949" cy="4774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5" name="Google Shape;245;p78"/>
          <p:cNvGrpSpPr/>
          <p:nvPr/>
        </p:nvGrpSpPr>
        <p:grpSpPr>
          <a:xfrm>
            <a:off x="204725" y="344825"/>
            <a:ext cx="8763600" cy="4443688"/>
            <a:chOff x="204725" y="344825"/>
            <a:chExt cx="8763600" cy="4443688"/>
          </a:xfrm>
        </p:grpSpPr>
        <p:cxnSp>
          <p:nvCxnSpPr>
            <p:cNvPr id="246" name="Google Shape;246;p78"/>
            <p:cNvCxnSpPr/>
            <p:nvPr/>
          </p:nvCxnSpPr>
          <p:spPr>
            <a:xfrm>
              <a:off x="204725" y="4788513"/>
              <a:ext cx="87636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7" name="Google Shape;247;p78"/>
            <p:cNvCxnSpPr/>
            <p:nvPr/>
          </p:nvCxnSpPr>
          <p:spPr>
            <a:xfrm>
              <a:off x="204725" y="344825"/>
              <a:ext cx="87636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48" name="Google Shape;248;p7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79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51" name="Google Shape;251;p79"/>
            <p:cNvPicPr preferRelativeResize="0"/>
            <p:nvPr/>
          </p:nvPicPr>
          <p:blipFill rotWithShape="1">
            <a:blip r:embed="rId2">
              <a:alphaModFix amt="52000"/>
            </a:blip>
            <a:srcRect b="9742" l="2298" r="2299" t="9742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52" name="Google Shape;252;p79"/>
            <p:cNvCxnSpPr/>
            <p:nvPr/>
          </p:nvCxnSpPr>
          <p:spPr>
            <a:xfrm>
              <a:off x="204725" y="4788513"/>
              <a:ext cx="87636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3" name="Google Shape;253;p79"/>
            <p:cNvCxnSpPr/>
            <p:nvPr/>
          </p:nvCxnSpPr>
          <p:spPr>
            <a:xfrm>
              <a:off x="204725" y="344825"/>
              <a:ext cx="87636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54" name="Google Shape;254;p79"/>
          <p:cNvSpPr txBox="1"/>
          <p:nvPr>
            <p:ph type="ctrTitle"/>
          </p:nvPr>
        </p:nvSpPr>
        <p:spPr>
          <a:xfrm>
            <a:off x="2430025" y="535000"/>
            <a:ext cx="4284000" cy="9501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5" name="Google Shape;255;p79"/>
          <p:cNvSpPr txBox="1"/>
          <p:nvPr>
            <p:ph idx="1" type="subTitle"/>
          </p:nvPr>
        </p:nvSpPr>
        <p:spPr>
          <a:xfrm>
            <a:off x="2425075" y="1638626"/>
            <a:ext cx="4293900" cy="127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6" name="Google Shape;256;p79"/>
          <p:cNvSpPr txBox="1"/>
          <p:nvPr/>
        </p:nvSpPr>
        <p:spPr>
          <a:xfrm>
            <a:off x="2292175" y="3651775"/>
            <a:ext cx="4559700" cy="6156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b="1" i="0" lang="en" sz="1100" u="sng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i="0" lang="en" sz="1100" u="none" cap="none" strike="noStrike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i="0" lang="en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b="0" i="0" lang="en" sz="11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and infographics &amp; images by </a:t>
            </a:r>
            <a:r>
              <a:rPr b="1" i="0" lang="en" sz="1100" u="none" cap="none" strike="noStrike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1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7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80"/>
          <p:cNvPicPr preferRelativeResize="0"/>
          <p:nvPr/>
        </p:nvPicPr>
        <p:blipFill rotWithShape="1">
          <a:blip r:embed="rId2">
            <a:alphaModFix amt="52000"/>
          </a:blip>
          <a:srcRect b="9742" l="2298" r="2299" t="974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400" y="192425"/>
            <a:ext cx="9159398" cy="477474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8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1" name="Google Shape;261;p80"/>
          <p:cNvSpPr txBox="1"/>
          <p:nvPr>
            <p:ph idx="1" type="body"/>
          </p:nvPr>
        </p:nvSpPr>
        <p:spPr>
          <a:xfrm>
            <a:off x="720000" y="1152475"/>
            <a:ext cx="77040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62" name="Google Shape;262;p80"/>
          <p:cNvGrpSpPr/>
          <p:nvPr/>
        </p:nvGrpSpPr>
        <p:grpSpPr>
          <a:xfrm>
            <a:off x="204725" y="344825"/>
            <a:ext cx="8763600" cy="4443688"/>
            <a:chOff x="204725" y="344825"/>
            <a:chExt cx="8763600" cy="4443688"/>
          </a:xfrm>
        </p:grpSpPr>
        <p:cxnSp>
          <p:nvCxnSpPr>
            <p:cNvPr id="263" name="Google Shape;263;p80"/>
            <p:cNvCxnSpPr/>
            <p:nvPr/>
          </p:nvCxnSpPr>
          <p:spPr>
            <a:xfrm>
              <a:off x="204725" y="4788513"/>
              <a:ext cx="87636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4" name="Google Shape;264;p80"/>
            <p:cNvCxnSpPr/>
            <p:nvPr/>
          </p:nvCxnSpPr>
          <p:spPr>
            <a:xfrm>
              <a:off x="204725" y="344825"/>
              <a:ext cx="87636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8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81"/>
          <p:cNvPicPr preferRelativeResize="0"/>
          <p:nvPr/>
        </p:nvPicPr>
        <p:blipFill rotWithShape="1">
          <a:blip r:embed="rId2">
            <a:alphaModFix amt="52000"/>
          </a:blip>
          <a:srcRect b="9742" l="2298" r="2299" t="974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400" y="192425"/>
            <a:ext cx="9159398" cy="4774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8" name="Google Shape;268;p81"/>
          <p:cNvGrpSpPr/>
          <p:nvPr/>
        </p:nvGrpSpPr>
        <p:grpSpPr>
          <a:xfrm>
            <a:off x="204725" y="344825"/>
            <a:ext cx="8763600" cy="4443688"/>
            <a:chOff x="204725" y="344825"/>
            <a:chExt cx="8763600" cy="4443688"/>
          </a:xfrm>
        </p:grpSpPr>
        <p:cxnSp>
          <p:nvCxnSpPr>
            <p:cNvPr id="269" name="Google Shape;269;p81"/>
            <p:cNvCxnSpPr/>
            <p:nvPr/>
          </p:nvCxnSpPr>
          <p:spPr>
            <a:xfrm>
              <a:off x="204725" y="4788513"/>
              <a:ext cx="87636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0" name="Google Shape;270;p81"/>
            <p:cNvCxnSpPr/>
            <p:nvPr/>
          </p:nvCxnSpPr>
          <p:spPr>
            <a:xfrm>
              <a:off x="204725" y="344825"/>
              <a:ext cx="87636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71" name="Google Shape;271;p8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2" name="Google Shape;272;p81"/>
          <p:cNvSpPr txBox="1"/>
          <p:nvPr>
            <p:ph idx="1" type="body"/>
          </p:nvPr>
        </p:nvSpPr>
        <p:spPr>
          <a:xfrm>
            <a:off x="720000" y="1152475"/>
            <a:ext cx="36789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" name="Google Shape;273;p81"/>
          <p:cNvSpPr txBox="1"/>
          <p:nvPr>
            <p:ph idx="2" type="body"/>
          </p:nvPr>
        </p:nvSpPr>
        <p:spPr>
          <a:xfrm>
            <a:off x="4750000" y="1152475"/>
            <a:ext cx="36789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6"/>
          <p:cNvPicPr preferRelativeResize="0"/>
          <p:nvPr/>
        </p:nvPicPr>
        <p:blipFill rotWithShape="1">
          <a:blip r:embed="rId2">
            <a:alphaModFix amt="52000"/>
          </a:blip>
          <a:srcRect b="9742" l="2298" r="2299" t="974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400" y="192425"/>
            <a:ext cx="9159398" cy="4774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Google Shape;23;p56"/>
          <p:cNvGrpSpPr/>
          <p:nvPr/>
        </p:nvGrpSpPr>
        <p:grpSpPr>
          <a:xfrm>
            <a:off x="204725" y="344825"/>
            <a:ext cx="8763600" cy="4443688"/>
            <a:chOff x="204725" y="344825"/>
            <a:chExt cx="8763600" cy="4443688"/>
          </a:xfrm>
        </p:grpSpPr>
        <p:cxnSp>
          <p:nvCxnSpPr>
            <p:cNvPr id="24" name="Google Shape;24;p56"/>
            <p:cNvCxnSpPr/>
            <p:nvPr/>
          </p:nvCxnSpPr>
          <p:spPr>
            <a:xfrm>
              <a:off x="204725" y="4788513"/>
              <a:ext cx="87636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" name="Google Shape;25;p56"/>
            <p:cNvCxnSpPr/>
            <p:nvPr/>
          </p:nvCxnSpPr>
          <p:spPr>
            <a:xfrm>
              <a:off x="204725" y="344825"/>
              <a:ext cx="87636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6" name="Google Shape;26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" name="Google Shape;27;p56"/>
          <p:cNvSpPr txBox="1"/>
          <p:nvPr>
            <p:ph idx="2" type="title"/>
          </p:nvPr>
        </p:nvSpPr>
        <p:spPr>
          <a:xfrm>
            <a:off x="707628" y="1410718"/>
            <a:ext cx="597300" cy="4572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" name="Google Shape;28;p56"/>
          <p:cNvSpPr txBox="1"/>
          <p:nvPr>
            <p:ph idx="1" type="subTitle"/>
          </p:nvPr>
        </p:nvSpPr>
        <p:spPr>
          <a:xfrm>
            <a:off x="1314850" y="1789202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6"/>
          <p:cNvSpPr txBox="1"/>
          <p:nvPr>
            <p:ph idx="3" type="title"/>
          </p:nvPr>
        </p:nvSpPr>
        <p:spPr>
          <a:xfrm>
            <a:off x="720003" y="2542728"/>
            <a:ext cx="597300" cy="4572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0" name="Google Shape;30;p56"/>
          <p:cNvSpPr txBox="1"/>
          <p:nvPr>
            <p:ph idx="4" type="subTitle"/>
          </p:nvPr>
        </p:nvSpPr>
        <p:spPr>
          <a:xfrm>
            <a:off x="1327225" y="2918357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6"/>
          <p:cNvSpPr txBox="1"/>
          <p:nvPr>
            <p:ph idx="5" type="title"/>
          </p:nvPr>
        </p:nvSpPr>
        <p:spPr>
          <a:xfrm>
            <a:off x="715103" y="3674737"/>
            <a:ext cx="597300" cy="4572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2" name="Google Shape;32;p56"/>
          <p:cNvSpPr txBox="1"/>
          <p:nvPr>
            <p:ph idx="6" type="subTitle"/>
          </p:nvPr>
        </p:nvSpPr>
        <p:spPr>
          <a:xfrm>
            <a:off x="1322325" y="4047512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6"/>
          <p:cNvSpPr txBox="1"/>
          <p:nvPr>
            <p:ph idx="7" type="title"/>
          </p:nvPr>
        </p:nvSpPr>
        <p:spPr>
          <a:xfrm>
            <a:off x="4652053" y="1410737"/>
            <a:ext cx="597300" cy="4572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" name="Google Shape;34;p56"/>
          <p:cNvSpPr txBox="1"/>
          <p:nvPr>
            <p:ph idx="8" type="subTitle"/>
          </p:nvPr>
        </p:nvSpPr>
        <p:spPr>
          <a:xfrm>
            <a:off x="5259275" y="1789202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6"/>
          <p:cNvSpPr txBox="1"/>
          <p:nvPr>
            <p:ph idx="9" type="subTitle"/>
          </p:nvPr>
        </p:nvSpPr>
        <p:spPr>
          <a:xfrm>
            <a:off x="1314850" y="1410737"/>
            <a:ext cx="23364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" name="Google Shape;36;p56"/>
          <p:cNvSpPr txBox="1"/>
          <p:nvPr>
            <p:ph idx="13" type="subTitle"/>
          </p:nvPr>
        </p:nvSpPr>
        <p:spPr>
          <a:xfrm>
            <a:off x="1327225" y="2542731"/>
            <a:ext cx="23364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" name="Google Shape;37;p56"/>
          <p:cNvSpPr txBox="1"/>
          <p:nvPr>
            <p:ph idx="14" type="subTitle"/>
          </p:nvPr>
        </p:nvSpPr>
        <p:spPr>
          <a:xfrm>
            <a:off x="1322325" y="3674737"/>
            <a:ext cx="23364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" name="Google Shape;38;p56"/>
          <p:cNvSpPr txBox="1"/>
          <p:nvPr>
            <p:ph idx="15" type="subTitle"/>
          </p:nvPr>
        </p:nvSpPr>
        <p:spPr>
          <a:xfrm>
            <a:off x="5259275" y="1410737"/>
            <a:ext cx="23364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" name="Google Shape;39;p56"/>
          <p:cNvSpPr txBox="1"/>
          <p:nvPr>
            <p:ph idx="16" type="title"/>
          </p:nvPr>
        </p:nvSpPr>
        <p:spPr>
          <a:xfrm>
            <a:off x="4652053" y="2542728"/>
            <a:ext cx="597300" cy="4572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0" name="Google Shape;40;p56"/>
          <p:cNvSpPr txBox="1"/>
          <p:nvPr>
            <p:ph idx="17" type="subTitle"/>
          </p:nvPr>
        </p:nvSpPr>
        <p:spPr>
          <a:xfrm>
            <a:off x="5259275" y="2918357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6"/>
          <p:cNvSpPr txBox="1"/>
          <p:nvPr>
            <p:ph idx="18" type="subTitle"/>
          </p:nvPr>
        </p:nvSpPr>
        <p:spPr>
          <a:xfrm>
            <a:off x="5259275" y="2542731"/>
            <a:ext cx="23364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8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77" name="Google Shape;277;p86"/>
            <p:cNvPicPr preferRelativeResize="0"/>
            <p:nvPr/>
          </p:nvPicPr>
          <p:blipFill rotWithShape="1">
            <a:blip r:embed="rId2">
              <a:alphaModFix amt="52000"/>
            </a:blip>
            <a:srcRect b="9742" l="2298" r="2299" t="9742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78" name="Google Shape;278;p86"/>
            <p:cNvCxnSpPr/>
            <p:nvPr/>
          </p:nvCxnSpPr>
          <p:spPr>
            <a:xfrm>
              <a:off x="204725" y="4788513"/>
              <a:ext cx="87636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9" name="Google Shape;279;p86"/>
            <p:cNvCxnSpPr/>
            <p:nvPr/>
          </p:nvCxnSpPr>
          <p:spPr>
            <a:xfrm>
              <a:off x="204725" y="344825"/>
              <a:ext cx="87636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87"/>
          <p:cNvPicPr preferRelativeResize="0"/>
          <p:nvPr/>
        </p:nvPicPr>
        <p:blipFill rotWithShape="1">
          <a:blip r:embed="rId2">
            <a:alphaModFix amt="52000"/>
          </a:blip>
          <a:srcRect b="9742" l="2298" r="2299" t="974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25" y="179300"/>
            <a:ext cx="9159398" cy="4774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3" name="Google Shape;283;p87"/>
          <p:cNvGrpSpPr/>
          <p:nvPr/>
        </p:nvGrpSpPr>
        <p:grpSpPr>
          <a:xfrm>
            <a:off x="204725" y="344825"/>
            <a:ext cx="8763600" cy="4443688"/>
            <a:chOff x="204725" y="344825"/>
            <a:chExt cx="8763600" cy="4443688"/>
          </a:xfrm>
        </p:grpSpPr>
        <p:cxnSp>
          <p:nvCxnSpPr>
            <p:cNvPr id="284" name="Google Shape;284;p87"/>
            <p:cNvCxnSpPr/>
            <p:nvPr/>
          </p:nvCxnSpPr>
          <p:spPr>
            <a:xfrm>
              <a:off x="204725" y="4788513"/>
              <a:ext cx="87636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5" name="Google Shape;285;p87"/>
            <p:cNvCxnSpPr/>
            <p:nvPr/>
          </p:nvCxnSpPr>
          <p:spPr>
            <a:xfrm>
              <a:off x="204725" y="344825"/>
              <a:ext cx="87636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83"/>
          <p:cNvSpPr txBox="1"/>
          <p:nvPr>
            <p:ph type="title"/>
          </p:nvPr>
        </p:nvSpPr>
        <p:spPr>
          <a:xfrm>
            <a:off x="716700" y="510900"/>
            <a:ext cx="77106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5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44" name="Google Shape;44;p57"/>
            <p:cNvPicPr preferRelativeResize="0"/>
            <p:nvPr/>
          </p:nvPicPr>
          <p:blipFill rotWithShape="1">
            <a:blip r:embed="rId2">
              <a:alphaModFix amt="52000"/>
            </a:blip>
            <a:srcRect b="9742" l="2298" r="2299" t="9742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5" name="Google Shape;45;p57"/>
            <p:cNvCxnSpPr/>
            <p:nvPr/>
          </p:nvCxnSpPr>
          <p:spPr>
            <a:xfrm>
              <a:off x="204725" y="4788513"/>
              <a:ext cx="87636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" name="Google Shape;46;p57"/>
            <p:cNvCxnSpPr/>
            <p:nvPr/>
          </p:nvCxnSpPr>
          <p:spPr>
            <a:xfrm>
              <a:off x="204725" y="344825"/>
              <a:ext cx="87636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7" name="Google Shape;47;p57"/>
          <p:cNvSpPr txBox="1"/>
          <p:nvPr>
            <p:ph idx="1" type="subTitle"/>
          </p:nvPr>
        </p:nvSpPr>
        <p:spPr>
          <a:xfrm>
            <a:off x="715175" y="2812125"/>
            <a:ext cx="5403300" cy="73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7"/>
          <p:cNvSpPr txBox="1"/>
          <p:nvPr>
            <p:ph type="title"/>
          </p:nvPr>
        </p:nvSpPr>
        <p:spPr>
          <a:xfrm>
            <a:off x="715100" y="1343200"/>
            <a:ext cx="5403300" cy="13119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5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51" name="Google Shape;51;p58"/>
            <p:cNvPicPr preferRelativeResize="0"/>
            <p:nvPr/>
          </p:nvPicPr>
          <p:blipFill rotWithShape="1">
            <a:blip r:embed="rId2">
              <a:alphaModFix amt="52000"/>
            </a:blip>
            <a:srcRect b="9742" l="2298" r="2299" t="9742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2" name="Google Shape;52;p58"/>
            <p:cNvCxnSpPr/>
            <p:nvPr/>
          </p:nvCxnSpPr>
          <p:spPr>
            <a:xfrm>
              <a:off x="204725" y="4788513"/>
              <a:ext cx="87636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" name="Google Shape;53;p58"/>
            <p:cNvCxnSpPr/>
            <p:nvPr/>
          </p:nvCxnSpPr>
          <p:spPr>
            <a:xfrm>
              <a:off x="204725" y="344825"/>
              <a:ext cx="87636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4" name="Google Shape;54;p58"/>
          <p:cNvSpPr txBox="1"/>
          <p:nvPr>
            <p:ph type="title"/>
          </p:nvPr>
        </p:nvSpPr>
        <p:spPr>
          <a:xfrm>
            <a:off x="1706400" y="2631363"/>
            <a:ext cx="5731200" cy="8418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55" name="Google Shape;55;p58"/>
          <p:cNvSpPr txBox="1"/>
          <p:nvPr>
            <p:ph idx="2" type="title"/>
          </p:nvPr>
        </p:nvSpPr>
        <p:spPr>
          <a:xfrm>
            <a:off x="3901950" y="1405425"/>
            <a:ext cx="1340100" cy="10953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56" name="Google Shape;56;p58"/>
          <p:cNvSpPr txBox="1"/>
          <p:nvPr>
            <p:ph idx="1" type="subTitle"/>
          </p:nvPr>
        </p:nvSpPr>
        <p:spPr>
          <a:xfrm>
            <a:off x="1706400" y="3603813"/>
            <a:ext cx="57312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59"/>
          <p:cNvPicPr preferRelativeResize="0"/>
          <p:nvPr/>
        </p:nvPicPr>
        <p:blipFill rotWithShape="1">
          <a:blip r:embed="rId2">
            <a:alphaModFix amt="52000"/>
          </a:blip>
          <a:srcRect b="9742" l="2298" r="2299" t="974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400" y="192425"/>
            <a:ext cx="9159398" cy="4774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" name="Google Shape;60;p59"/>
          <p:cNvGrpSpPr/>
          <p:nvPr/>
        </p:nvGrpSpPr>
        <p:grpSpPr>
          <a:xfrm>
            <a:off x="204725" y="344825"/>
            <a:ext cx="8763600" cy="4443688"/>
            <a:chOff x="204725" y="344825"/>
            <a:chExt cx="8763600" cy="4443688"/>
          </a:xfrm>
        </p:grpSpPr>
        <p:cxnSp>
          <p:nvCxnSpPr>
            <p:cNvPr id="61" name="Google Shape;61;p59"/>
            <p:cNvCxnSpPr/>
            <p:nvPr/>
          </p:nvCxnSpPr>
          <p:spPr>
            <a:xfrm>
              <a:off x="204725" y="4788513"/>
              <a:ext cx="87636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" name="Google Shape;62;p59"/>
            <p:cNvCxnSpPr/>
            <p:nvPr/>
          </p:nvCxnSpPr>
          <p:spPr>
            <a:xfrm>
              <a:off x="204725" y="344825"/>
              <a:ext cx="87636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3" name="Google Shape;63;p59"/>
          <p:cNvSpPr txBox="1"/>
          <p:nvPr>
            <p:ph type="title"/>
          </p:nvPr>
        </p:nvSpPr>
        <p:spPr>
          <a:xfrm>
            <a:off x="3700901" y="1418125"/>
            <a:ext cx="4288800" cy="1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4" name="Google Shape;64;p59"/>
          <p:cNvSpPr txBox="1"/>
          <p:nvPr>
            <p:ph idx="1" type="subTitle"/>
          </p:nvPr>
        </p:nvSpPr>
        <p:spPr>
          <a:xfrm>
            <a:off x="3700900" y="2649900"/>
            <a:ext cx="4288800" cy="12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59"/>
          <p:cNvSpPr/>
          <p:nvPr>
            <p:ph idx="2" type="pic"/>
          </p:nvPr>
        </p:nvSpPr>
        <p:spPr>
          <a:xfrm>
            <a:off x="715100" y="1268700"/>
            <a:ext cx="2610000" cy="2606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60"/>
          <p:cNvPicPr preferRelativeResize="0"/>
          <p:nvPr/>
        </p:nvPicPr>
        <p:blipFill rotWithShape="1">
          <a:blip r:embed="rId2">
            <a:alphaModFix amt="52000"/>
          </a:blip>
          <a:srcRect b="9742" l="2298" r="2299" t="974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400" y="192425"/>
            <a:ext cx="9159398" cy="4774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" name="Google Shape;69;p60"/>
          <p:cNvGrpSpPr/>
          <p:nvPr/>
        </p:nvGrpSpPr>
        <p:grpSpPr>
          <a:xfrm>
            <a:off x="204725" y="344825"/>
            <a:ext cx="8763600" cy="4443688"/>
            <a:chOff x="204725" y="344825"/>
            <a:chExt cx="8763600" cy="4443688"/>
          </a:xfrm>
        </p:grpSpPr>
        <p:cxnSp>
          <p:nvCxnSpPr>
            <p:cNvPr id="70" name="Google Shape;70;p60"/>
            <p:cNvCxnSpPr/>
            <p:nvPr/>
          </p:nvCxnSpPr>
          <p:spPr>
            <a:xfrm>
              <a:off x="204725" y="4788513"/>
              <a:ext cx="87636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" name="Google Shape;71;p60"/>
            <p:cNvCxnSpPr/>
            <p:nvPr/>
          </p:nvCxnSpPr>
          <p:spPr>
            <a:xfrm>
              <a:off x="204725" y="344825"/>
              <a:ext cx="87636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2" name="Google Shape;72;p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3" name="Google Shape;73;p60"/>
          <p:cNvSpPr txBox="1"/>
          <p:nvPr>
            <p:ph idx="1" type="subTitle"/>
          </p:nvPr>
        </p:nvSpPr>
        <p:spPr>
          <a:xfrm>
            <a:off x="720000" y="2846242"/>
            <a:ext cx="23364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4" name="Google Shape;74;p60"/>
          <p:cNvSpPr txBox="1"/>
          <p:nvPr>
            <p:ph idx="2" type="subTitle"/>
          </p:nvPr>
        </p:nvSpPr>
        <p:spPr>
          <a:xfrm>
            <a:off x="720000" y="3218013"/>
            <a:ext cx="2336400" cy="9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60"/>
          <p:cNvSpPr txBox="1"/>
          <p:nvPr>
            <p:ph idx="3" type="subTitle"/>
          </p:nvPr>
        </p:nvSpPr>
        <p:spPr>
          <a:xfrm>
            <a:off x="3403800" y="3218013"/>
            <a:ext cx="2336400" cy="9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0"/>
          <p:cNvSpPr txBox="1"/>
          <p:nvPr>
            <p:ph idx="4" type="subTitle"/>
          </p:nvPr>
        </p:nvSpPr>
        <p:spPr>
          <a:xfrm>
            <a:off x="6087600" y="3218013"/>
            <a:ext cx="2336400" cy="9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60"/>
          <p:cNvSpPr txBox="1"/>
          <p:nvPr>
            <p:ph idx="5" type="subTitle"/>
          </p:nvPr>
        </p:nvSpPr>
        <p:spPr>
          <a:xfrm>
            <a:off x="3403800" y="2846242"/>
            <a:ext cx="23364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8" name="Google Shape;78;p60"/>
          <p:cNvSpPr txBox="1"/>
          <p:nvPr>
            <p:ph idx="6" type="subTitle"/>
          </p:nvPr>
        </p:nvSpPr>
        <p:spPr>
          <a:xfrm>
            <a:off x="6087600" y="2846242"/>
            <a:ext cx="23364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6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81" name="Google Shape;81;p61"/>
            <p:cNvPicPr preferRelativeResize="0"/>
            <p:nvPr/>
          </p:nvPicPr>
          <p:blipFill rotWithShape="1">
            <a:blip r:embed="rId2">
              <a:alphaModFix amt="52000"/>
            </a:blip>
            <a:srcRect b="9742" l="2298" r="2299" t="9742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2" name="Google Shape;82;p61"/>
            <p:cNvCxnSpPr/>
            <p:nvPr/>
          </p:nvCxnSpPr>
          <p:spPr>
            <a:xfrm>
              <a:off x="204725" y="4788513"/>
              <a:ext cx="87636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3" name="Google Shape;83;p61"/>
            <p:cNvCxnSpPr/>
            <p:nvPr/>
          </p:nvCxnSpPr>
          <p:spPr>
            <a:xfrm>
              <a:off x="204725" y="344825"/>
              <a:ext cx="87636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4" name="Google Shape;84;p61"/>
          <p:cNvSpPr txBox="1"/>
          <p:nvPr>
            <p:ph type="title"/>
          </p:nvPr>
        </p:nvSpPr>
        <p:spPr>
          <a:xfrm>
            <a:off x="2240825" y="2967550"/>
            <a:ext cx="4762800" cy="8418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85" name="Google Shape;85;p61"/>
          <p:cNvSpPr txBox="1"/>
          <p:nvPr>
            <p:ph idx="1" type="subTitle"/>
          </p:nvPr>
        </p:nvSpPr>
        <p:spPr>
          <a:xfrm>
            <a:off x="2240825" y="3940000"/>
            <a:ext cx="47628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61"/>
          <p:cNvSpPr txBox="1"/>
          <p:nvPr>
            <p:ph idx="2" type="title"/>
          </p:nvPr>
        </p:nvSpPr>
        <p:spPr>
          <a:xfrm>
            <a:off x="715100" y="2967550"/>
            <a:ext cx="1376400" cy="10953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62"/>
          <p:cNvPicPr preferRelativeResize="0"/>
          <p:nvPr/>
        </p:nvPicPr>
        <p:blipFill rotWithShape="1">
          <a:blip r:embed="rId2">
            <a:alphaModFix amt="52000"/>
          </a:blip>
          <a:srcRect b="9742" l="2298" r="2299" t="974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25" y="179300"/>
            <a:ext cx="9159398" cy="4774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62"/>
          <p:cNvGrpSpPr/>
          <p:nvPr/>
        </p:nvGrpSpPr>
        <p:grpSpPr>
          <a:xfrm>
            <a:off x="204725" y="344825"/>
            <a:ext cx="8763600" cy="4443688"/>
            <a:chOff x="204725" y="344825"/>
            <a:chExt cx="8763600" cy="4443688"/>
          </a:xfrm>
        </p:grpSpPr>
        <p:cxnSp>
          <p:nvCxnSpPr>
            <p:cNvPr id="91" name="Google Shape;91;p62"/>
            <p:cNvCxnSpPr/>
            <p:nvPr/>
          </p:nvCxnSpPr>
          <p:spPr>
            <a:xfrm>
              <a:off x="204725" y="4788513"/>
              <a:ext cx="87636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" name="Google Shape;92;p62"/>
            <p:cNvCxnSpPr/>
            <p:nvPr/>
          </p:nvCxnSpPr>
          <p:spPr>
            <a:xfrm>
              <a:off x="204725" y="344825"/>
              <a:ext cx="87636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93" name="Google Shape;93;p62"/>
          <p:cNvSpPr txBox="1"/>
          <p:nvPr>
            <p:ph idx="1" type="subTitle"/>
          </p:nvPr>
        </p:nvSpPr>
        <p:spPr>
          <a:xfrm>
            <a:off x="720000" y="3152000"/>
            <a:ext cx="4008900" cy="12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6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5" name="Google Shape;95;p62"/>
          <p:cNvSpPr txBox="1"/>
          <p:nvPr>
            <p:ph idx="2" type="subTitle"/>
          </p:nvPr>
        </p:nvSpPr>
        <p:spPr>
          <a:xfrm>
            <a:off x="720000" y="2710700"/>
            <a:ext cx="4008900" cy="40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3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fa Slab One"/>
              <a:buNone/>
              <a:defRPr b="0" i="0" sz="3500" u="none" cap="none" strike="noStrik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53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b="0" i="0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b="0" i="0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b="0" i="0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b="0" i="0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b="0" i="0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b="0" i="0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b="0" i="0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b="0" i="0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b="0" i="0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82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" name="Google Shape;288;p82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Relationship Id="rId5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8.png"/><Relationship Id="rId4" Type="http://schemas.openxmlformats.org/officeDocument/2006/relationships/image" Target="../media/image4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Relationship Id="rId4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31.png"/><Relationship Id="rId5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26.png"/><Relationship Id="rId5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34.png"/><Relationship Id="rId5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37.png"/><Relationship Id="rId5" Type="http://schemas.openxmlformats.org/officeDocument/2006/relationships/image" Target="../media/image40.png"/><Relationship Id="rId6" Type="http://schemas.openxmlformats.org/officeDocument/2006/relationships/image" Target="../media/image4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48.png"/><Relationship Id="rId5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42.png"/><Relationship Id="rId5" Type="http://schemas.openxmlformats.org/officeDocument/2006/relationships/image" Target="../media/image5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5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5" Type="http://schemas.openxmlformats.org/officeDocument/2006/relationships/image" Target="../media/image41.png"/><Relationship Id="rId6" Type="http://schemas.openxmlformats.org/officeDocument/2006/relationships/image" Target="../media/image5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9.png"/><Relationship Id="rId4" Type="http://schemas.openxmlformats.org/officeDocument/2006/relationships/image" Target="../media/image51.png"/><Relationship Id="rId5" Type="http://schemas.openxmlformats.org/officeDocument/2006/relationships/image" Target="../media/image57.png"/><Relationship Id="rId6" Type="http://schemas.openxmlformats.org/officeDocument/2006/relationships/image" Target="../media/image6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0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6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4.png"/><Relationship Id="rId4" Type="http://schemas.openxmlformats.org/officeDocument/2006/relationships/image" Target="../media/image63.png"/><Relationship Id="rId5" Type="http://schemas.openxmlformats.org/officeDocument/2006/relationships/image" Target="../media/image67.png"/><Relationship Id="rId6" Type="http://schemas.openxmlformats.org/officeDocument/2006/relationships/image" Target="../media/image7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5.png"/><Relationship Id="rId4" Type="http://schemas.openxmlformats.org/officeDocument/2006/relationships/image" Target="../media/image54.png"/><Relationship Id="rId5" Type="http://schemas.openxmlformats.org/officeDocument/2006/relationships/image" Target="../media/image68.png"/><Relationship Id="rId6" Type="http://schemas.openxmlformats.org/officeDocument/2006/relationships/image" Target="../media/image65.png"/><Relationship Id="rId7" Type="http://schemas.openxmlformats.org/officeDocument/2006/relationships/image" Target="../media/image7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2.png"/><Relationship Id="rId4" Type="http://schemas.openxmlformats.org/officeDocument/2006/relationships/image" Target="../media/image69.png"/><Relationship Id="rId5" Type="http://schemas.openxmlformats.org/officeDocument/2006/relationships/image" Target="../media/image75.png"/><Relationship Id="rId6" Type="http://schemas.openxmlformats.org/officeDocument/2006/relationships/image" Target="../media/image70.png"/><Relationship Id="rId7" Type="http://schemas.openxmlformats.org/officeDocument/2006/relationships/image" Target="../media/image8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3.png"/><Relationship Id="rId4" Type="http://schemas.openxmlformats.org/officeDocument/2006/relationships/image" Target="../media/image6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0.png"/><Relationship Id="rId4" Type="http://schemas.openxmlformats.org/officeDocument/2006/relationships/image" Target="../media/image8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7.png"/><Relationship Id="rId4" Type="http://schemas.openxmlformats.org/officeDocument/2006/relationships/image" Target="../media/image8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4.png"/><Relationship Id="rId4" Type="http://schemas.openxmlformats.org/officeDocument/2006/relationships/image" Target="../media/image8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6.png"/><Relationship Id="rId4" Type="http://schemas.openxmlformats.org/officeDocument/2006/relationships/image" Target="../media/image9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4.png"/><Relationship Id="rId4" Type="http://schemas.openxmlformats.org/officeDocument/2006/relationships/image" Target="../media/image73.png"/><Relationship Id="rId5" Type="http://schemas.openxmlformats.org/officeDocument/2006/relationships/image" Target="../media/image7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8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27.png"/><Relationship Id="rId6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"/>
          <p:cNvSpPr txBox="1"/>
          <p:nvPr>
            <p:ph type="ctrTitle"/>
          </p:nvPr>
        </p:nvSpPr>
        <p:spPr>
          <a:xfrm>
            <a:off x="1763735" y="1304538"/>
            <a:ext cx="5067900" cy="19881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7200">
                <a:solidFill>
                  <a:schemeClr val="lt2"/>
                </a:solidFill>
              </a:rPr>
              <a:t>기사분류</a:t>
            </a:r>
            <a:endParaRPr sz="7200"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900">
                <a:solidFill>
                  <a:schemeClr val="dk1"/>
                </a:solidFill>
              </a:rPr>
              <a:t>자연어처리 8조</a:t>
            </a:r>
            <a:endParaRPr sz="3900">
              <a:solidFill>
                <a:schemeClr val="dk1"/>
              </a:solidFill>
            </a:endParaRPr>
          </a:p>
        </p:txBody>
      </p:sp>
      <p:sp>
        <p:nvSpPr>
          <p:cNvPr id="297" name="Google Shape;297;p1"/>
          <p:cNvSpPr txBox="1"/>
          <p:nvPr>
            <p:ph idx="1" type="subTitle"/>
          </p:nvPr>
        </p:nvSpPr>
        <p:spPr>
          <a:xfrm>
            <a:off x="1763585" y="3429463"/>
            <a:ext cx="5068200" cy="40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구성윤 김아란 김재성 전민규</a:t>
            </a:r>
            <a:endParaRPr/>
          </a:p>
        </p:txBody>
      </p:sp>
      <p:sp>
        <p:nvSpPr>
          <p:cNvPr id="298" name="Google Shape;298;p1"/>
          <p:cNvSpPr txBox="1"/>
          <p:nvPr/>
        </p:nvSpPr>
        <p:spPr>
          <a:xfrm rot="-593706">
            <a:off x="610333" y="507515"/>
            <a:ext cx="1508338" cy="401671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NEWS! </a:t>
            </a:r>
            <a:endParaRPr b="1" i="0" sz="20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9" name="Google Shape;299;p1"/>
          <p:cNvSpPr txBox="1"/>
          <p:nvPr/>
        </p:nvSpPr>
        <p:spPr>
          <a:xfrm rot="-594276">
            <a:off x="148236" y="368583"/>
            <a:ext cx="1309822" cy="262833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EXCLUSIVE! </a:t>
            </a:r>
            <a:endParaRPr b="1" i="0" sz="1400" u="none" cap="none" strike="noStrike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00" name="Google Shape;300;p1"/>
          <p:cNvSpPr txBox="1"/>
          <p:nvPr/>
        </p:nvSpPr>
        <p:spPr>
          <a:xfrm rot="349983">
            <a:off x="7007007" y="4421549"/>
            <a:ext cx="1508410" cy="401677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PHOTOS! </a:t>
            </a:r>
            <a:endParaRPr b="1" i="0" sz="2000" u="none" cap="none" strike="noStrike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01" name="Google Shape;301;p1"/>
          <p:cNvSpPr txBox="1"/>
          <p:nvPr/>
        </p:nvSpPr>
        <p:spPr>
          <a:xfrm rot="350236">
            <a:off x="7416994" y="4217592"/>
            <a:ext cx="1309691" cy="262959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EXCLUSIVE! </a:t>
            </a:r>
            <a:endParaRPr b="1" i="0" sz="14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0a5c5e78bf_5_43"/>
          <p:cNvSpPr txBox="1"/>
          <p:nvPr/>
        </p:nvSpPr>
        <p:spPr>
          <a:xfrm flipH="1" rot="593706">
            <a:off x="7346809" y="779292"/>
            <a:ext cx="1508338" cy="401671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INTERVIEW </a:t>
            </a:r>
            <a:endParaRPr b="1" i="0" sz="20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86" name="Google Shape;386;g30a5c5e78bf_5_43"/>
          <p:cNvSpPr txBox="1"/>
          <p:nvPr/>
        </p:nvSpPr>
        <p:spPr>
          <a:xfrm rot="-463631">
            <a:off x="176316" y="4061314"/>
            <a:ext cx="1508296" cy="401746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EDITORIAL </a:t>
            </a:r>
            <a:endParaRPr b="1" i="0" sz="20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87" name="Google Shape;387;g30a5c5e78bf_5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6450" y="698225"/>
            <a:ext cx="5291078" cy="3656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0a5c5e78bf_5_48"/>
          <p:cNvSpPr txBox="1"/>
          <p:nvPr/>
        </p:nvSpPr>
        <p:spPr>
          <a:xfrm flipH="1" rot="593706">
            <a:off x="7346809" y="779292"/>
            <a:ext cx="1508338" cy="401671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INTERVIEW </a:t>
            </a:r>
            <a:endParaRPr b="1" i="0" sz="20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93" name="Google Shape;393;g30a5c5e78bf_5_48"/>
          <p:cNvSpPr txBox="1"/>
          <p:nvPr/>
        </p:nvSpPr>
        <p:spPr>
          <a:xfrm rot="-463631">
            <a:off x="176316" y="4061314"/>
            <a:ext cx="1508296" cy="401746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EDITORIAL </a:t>
            </a:r>
            <a:endParaRPr b="1" i="0" sz="20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94" name="Google Shape;394;g30a5c5e78bf_5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9375" y="905700"/>
            <a:ext cx="5210019" cy="3656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0a5c5e78bf_5_62"/>
          <p:cNvSpPr txBox="1"/>
          <p:nvPr/>
        </p:nvSpPr>
        <p:spPr>
          <a:xfrm flipH="1" rot="593706">
            <a:off x="7346809" y="779292"/>
            <a:ext cx="1508338" cy="401671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INTERVIEW </a:t>
            </a:r>
            <a:endParaRPr b="1" i="0" sz="20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00" name="Google Shape;400;g30a5c5e78bf_5_62"/>
          <p:cNvSpPr txBox="1"/>
          <p:nvPr/>
        </p:nvSpPr>
        <p:spPr>
          <a:xfrm rot="-463631">
            <a:off x="176316" y="4061314"/>
            <a:ext cx="1508296" cy="401746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EDITORIAL </a:t>
            </a:r>
            <a:endParaRPr b="1" i="0" sz="20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01" name="Google Shape;401;g30a5c5e78bf_5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963" y="608653"/>
            <a:ext cx="7509167" cy="2349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30a5c5e78bf_5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3350" y="442274"/>
            <a:ext cx="1760525" cy="4120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g30a5c5e78bf_5_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2994" y="3222069"/>
            <a:ext cx="4729151" cy="122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0a5c5e78bf_5_67"/>
          <p:cNvSpPr txBox="1"/>
          <p:nvPr/>
        </p:nvSpPr>
        <p:spPr>
          <a:xfrm flipH="1" rot="593706">
            <a:off x="7346809" y="779292"/>
            <a:ext cx="1508338" cy="401671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INTERVIEW </a:t>
            </a:r>
            <a:endParaRPr b="1" i="0" sz="20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09" name="Google Shape;409;g30a5c5e78bf_5_67"/>
          <p:cNvSpPr txBox="1"/>
          <p:nvPr/>
        </p:nvSpPr>
        <p:spPr>
          <a:xfrm rot="-463631">
            <a:off x="176316" y="4061314"/>
            <a:ext cx="1508296" cy="401746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EDITORIAL </a:t>
            </a:r>
            <a:endParaRPr b="1" i="0" sz="20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10" name="Google Shape;410;g30a5c5e78bf_5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623" y="422700"/>
            <a:ext cx="3791925" cy="410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0a5c5e78bf_5_72"/>
          <p:cNvSpPr txBox="1"/>
          <p:nvPr/>
        </p:nvSpPr>
        <p:spPr>
          <a:xfrm flipH="1" rot="593706">
            <a:off x="7346809" y="779292"/>
            <a:ext cx="1508338" cy="401671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INTERVIEW </a:t>
            </a:r>
            <a:endParaRPr b="1" i="0" sz="20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16" name="Google Shape;416;g30a5c5e78bf_5_72"/>
          <p:cNvSpPr txBox="1"/>
          <p:nvPr/>
        </p:nvSpPr>
        <p:spPr>
          <a:xfrm rot="-463631">
            <a:off x="176316" y="4061314"/>
            <a:ext cx="1508296" cy="401746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EDITORIAL </a:t>
            </a:r>
            <a:endParaRPr b="1" i="0" sz="20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17" name="Google Shape;417;g30a5c5e78bf_5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325" y="880888"/>
            <a:ext cx="6629350" cy="338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0a5c5e78bf_5_81"/>
          <p:cNvSpPr txBox="1"/>
          <p:nvPr/>
        </p:nvSpPr>
        <p:spPr>
          <a:xfrm flipH="1" rot="593706">
            <a:off x="7346809" y="779292"/>
            <a:ext cx="1508338" cy="401671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INTERVIEW </a:t>
            </a:r>
            <a:endParaRPr b="1" i="0" sz="20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23" name="Google Shape;423;g30a5c5e78bf_5_81"/>
          <p:cNvSpPr txBox="1"/>
          <p:nvPr/>
        </p:nvSpPr>
        <p:spPr>
          <a:xfrm rot="-463631">
            <a:off x="176316" y="4061314"/>
            <a:ext cx="1508296" cy="401746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EDITORIAL </a:t>
            </a:r>
            <a:endParaRPr b="1" i="0" sz="20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24" name="Google Shape;424;g30a5c5e78bf_5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59978"/>
            <a:ext cx="8839203" cy="2078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0a5c5e78bf_5_101"/>
          <p:cNvSpPr txBox="1"/>
          <p:nvPr/>
        </p:nvSpPr>
        <p:spPr>
          <a:xfrm flipH="1" rot="593706">
            <a:off x="7346809" y="779292"/>
            <a:ext cx="1508338" cy="401671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INTERVIEW </a:t>
            </a:r>
            <a:endParaRPr b="1" i="0" sz="20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30" name="Google Shape;430;g30a5c5e78bf_5_101"/>
          <p:cNvSpPr txBox="1"/>
          <p:nvPr/>
        </p:nvSpPr>
        <p:spPr>
          <a:xfrm rot="-463631">
            <a:off x="176316" y="4061314"/>
            <a:ext cx="1508296" cy="401746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EDITORIAL </a:t>
            </a:r>
            <a:endParaRPr b="1" i="0" sz="20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31" name="Google Shape;431;g30a5c5e78bf_5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37803"/>
            <a:ext cx="8839201" cy="883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0a5c5e78bf_5_86"/>
          <p:cNvSpPr txBox="1"/>
          <p:nvPr/>
        </p:nvSpPr>
        <p:spPr>
          <a:xfrm flipH="1" rot="593706">
            <a:off x="7346809" y="779292"/>
            <a:ext cx="1508338" cy="401671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INTERVIEW </a:t>
            </a:r>
            <a:endParaRPr b="1" i="0" sz="20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37" name="Google Shape;437;g30a5c5e78bf_5_86"/>
          <p:cNvSpPr txBox="1"/>
          <p:nvPr/>
        </p:nvSpPr>
        <p:spPr>
          <a:xfrm rot="-463631">
            <a:off x="176316" y="4061314"/>
            <a:ext cx="1508296" cy="401746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EDITORIAL </a:t>
            </a:r>
            <a:endParaRPr b="1" i="0" sz="20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38" name="Google Shape;438;g30a5c5e78bf_5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475" y="1071250"/>
            <a:ext cx="6463125" cy="311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g30a5c5e78bf_5_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8750" y="2771025"/>
            <a:ext cx="3674699" cy="9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0a5c5e78bf_5_91"/>
          <p:cNvSpPr txBox="1"/>
          <p:nvPr/>
        </p:nvSpPr>
        <p:spPr>
          <a:xfrm flipH="1" rot="593706">
            <a:off x="7346809" y="779292"/>
            <a:ext cx="1508338" cy="401671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INTERVIEW </a:t>
            </a:r>
            <a:endParaRPr b="1" i="0" sz="20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45" name="Google Shape;445;g30a5c5e78bf_5_91"/>
          <p:cNvSpPr txBox="1"/>
          <p:nvPr/>
        </p:nvSpPr>
        <p:spPr>
          <a:xfrm rot="-463631">
            <a:off x="176316" y="4061314"/>
            <a:ext cx="1508296" cy="401746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EDITORIAL </a:t>
            </a:r>
            <a:endParaRPr b="1" i="0" sz="20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46" name="Google Shape;446;g30a5c5e78bf_5_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523" y="618088"/>
            <a:ext cx="3330101" cy="390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g30a5c5e78bf_5_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6824" y="994278"/>
            <a:ext cx="3557376" cy="3531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0a5c5e78bf_5_117"/>
          <p:cNvSpPr txBox="1"/>
          <p:nvPr/>
        </p:nvSpPr>
        <p:spPr>
          <a:xfrm flipH="1" rot="593706">
            <a:off x="7346809" y="779292"/>
            <a:ext cx="1508338" cy="401671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INTERVIEW </a:t>
            </a:r>
            <a:endParaRPr b="1" i="0" sz="20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53" name="Google Shape;453;g30a5c5e78bf_5_117"/>
          <p:cNvSpPr txBox="1"/>
          <p:nvPr/>
        </p:nvSpPr>
        <p:spPr>
          <a:xfrm rot="-463631">
            <a:off x="176316" y="4061314"/>
            <a:ext cx="1508296" cy="401746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EDITORIAL </a:t>
            </a:r>
            <a:endParaRPr b="1" i="0" sz="20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54" name="Google Shape;454;g30a5c5e78bf_5_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4123" y="565525"/>
            <a:ext cx="3686400" cy="401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g30a5c5e78bf_5_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0750" y="1111225"/>
            <a:ext cx="3271875" cy="333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0a5c5e78bf_1_0"/>
          <p:cNvSpPr txBox="1"/>
          <p:nvPr/>
        </p:nvSpPr>
        <p:spPr>
          <a:xfrm rot="-1027703">
            <a:off x="6524921" y="3945341"/>
            <a:ext cx="1872239" cy="731811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EXCLUSIVE!</a:t>
            </a:r>
            <a:endParaRPr b="1" i="0" sz="2000" u="none" cap="none" strike="noStrike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07" name="Google Shape;307;g30a5c5e78bf_1_0"/>
          <p:cNvSpPr txBox="1"/>
          <p:nvPr/>
        </p:nvSpPr>
        <p:spPr>
          <a:xfrm rot="1093038">
            <a:off x="6701811" y="2156293"/>
            <a:ext cx="1948040" cy="391334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PRESS PASS! </a:t>
            </a:r>
            <a:endParaRPr b="1" i="0" sz="14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08" name="Google Shape;308;g30a5c5e78bf_1_0"/>
          <p:cNvSpPr txBox="1"/>
          <p:nvPr/>
        </p:nvSpPr>
        <p:spPr>
          <a:xfrm flipH="1" rot="-1030471">
            <a:off x="5854809" y="534380"/>
            <a:ext cx="1513801" cy="303938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SCOOP! </a:t>
            </a:r>
            <a:endParaRPr b="1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09" name="Google Shape;309;g30a5c5e78bf_1_0"/>
          <p:cNvSpPr txBox="1"/>
          <p:nvPr/>
        </p:nvSpPr>
        <p:spPr>
          <a:xfrm rot="1030784">
            <a:off x="7388747" y="1165075"/>
            <a:ext cx="1247249" cy="251554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INTERVIEW! </a:t>
            </a:r>
            <a:endParaRPr b="1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10" name="Google Shape;310;g30a5c5e78bf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175" y="1304720"/>
            <a:ext cx="5148126" cy="266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30a5c5e78bf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4463" y="685688"/>
            <a:ext cx="4019550" cy="40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0a5c5e78bf_5_96"/>
          <p:cNvSpPr txBox="1"/>
          <p:nvPr/>
        </p:nvSpPr>
        <p:spPr>
          <a:xfrm flipH="1" rot="593706">
            <a:off x="7346809" y="779292"/>
            <a:ext cx="1508338" cy="401671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INTERVIEW </a:t>
            </a:r>
            <a:endParaRPr b="1" i="0" sz="20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61" name="Google Shape;461;g30a5c5e78bf_5_96"/>
          <p:cNvSpPr txBox="1"/>
          <p:nvPr/>
        </p:nvSpPr>
        <p:spPr>
          <a:xfrm rot="-463631">
            <a:off x="176316" y="4061314"/>
            <a:ext cx="1508296" cy="401746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EDITORIAL </a:t>
            </a:r>
            <a:endParaRPr b="1" i="0" sz="20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62" name="Google Shape;462;g30a5c5e78bf_5_96"/>
          <p:cNvSpPr txBox="1"/>
          <p:nvPr/>
        </p:nvSpPr>
        <p:spPr>
          <a:xfrm>
            <a:off x="1864675" y="1386625"/>
            <a:ext cx="5458800" cy="20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데이터는</a:t>
            </a:r>
            <a:endParaRPr sz="2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50">
                <a:solidFill>
                  <a:srgbClr val="666666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多多益善</a:t>
            </a:r>
            <a:endParaRPr sz="53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8"/>
          <p:cNvSpPr txBox="1"/>
          <p:nvPr>
            <p:ph type="title"/>
          </p:nvPr>
        </p:nvSpPr>
        <p:spPr>
          <a:xfrm>
            <a:off x="2240825" y="2967550"/>
            <a:ext cx="4762800" cy="8418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경제 뉴스기사 분류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68" name="Google Shape;468;p8"/>
          <p:cNvSpPr txBox="1"/>
          <p:nvPr>
            <p:ph idx="1" type="subTitle"/>
          </p:nvPr>
        </p:nvSpPr>
        <p:spPr>
          <a:xfrm>
            <a:off x="2240825" y="3940000"/>
            <a:ext cx="47628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김재성</a:t>
            </a:r>
            <a:endParaRPr/>
          </a:p>
        </p:txBody>
      </p:sp>
      <p:sp>
        <p:nvSpPr>
          <p:cNvPr id="469" name="Google Shape;469;p8"/>
          <p:cNvSpPr txBox="1"/>
          <p:nvPr>
            <p:ph idx="2" type="title"/>
          </p:nvPr>
        </p:nvSpPr>
        <p:spPr>
          <a:xfrm>
            <a:off x="715100" y="2967550"/>
            <a:ext cx="1376400" cy="10953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70" name="Google Shape;470;p8"/>
          <p:cNvSpPr txBox="1"/>
          <p:nvPr/>
        </p:nvSpPr>
        <p:spPr>
          <a:xfrm flipH="1" rot="-350189">
            <a:off x="5577552" y="1514779"/>
            <a:ext cx="2065105" cy="807235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BREAKING NEWS! </a:t>
            </a:r>
            <a:endParaRPr b="1" i="0" sz="2000" u="none" cap="none" strike="noStrike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71" name="Google Shape;471;p8"/>
          <p:cNvSpPr txBox="1"/>
          <p:nvPr/>
        </p:nvSpPr>
        <p:spPr>
          <a:xfrm flipH="1" rot="-1092818">
            <a:off x="-181370" y="1403647"/>
            <a:ext cx="1792930" cy="360028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REPORT! </a:t>
            </a:r>
            <a:endParaRPr b="1" i="0" sz="14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72" name="Google Shape;472;p8"/>
          <p:cNvSpPr txBox="1"/>
          <p:nvPr/>
        </p:nvSpPr>
        <p:spPr>
          <a:xfrm rot="1030224">
            <a:off x="7016639" y="1036980"/>
            <a:ext cx="1792594" cy="360027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INTERVIEW! </a:t>
            </a:r>
            <a:endParaRPr b="1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9"/>
          <p:cNvSpPr txBox="1"/>
          <p:nvPr>
            <p:ph type="title"/>
          </p:nvPr>
        </p:nvSpPr>
        <p:spPr>
          <a:xfrm>
            <a:off x="720000" y="439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과정 설명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78" name="Google Shape;478;p9"/>
          <p:cNvSpPr txBox="1"/>
          <p:nvPr/>
        </p:nvSpPr>
        <p:spPr>
          <a:xfrm flipH="1" rot="-349938">
            <a:off x="5338401" y="2947401"/>
            <a:ext cx="2403140" cy="752399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4. 웹 구현 및 성능테스트</a:t>
            </a:r>
            <a:endParaRPr b="1" i="0" sz="2000" u="none" cap="none" strike="noStrike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79" name="Google Shape;479;p9"/>
          <p:cNvSpPr txBox="1"/>
          <p:nvPr/>
        </p:nvSpPr>
        <p:spPr>
          <a:xfrm flipH="1" rot="-1093015">
            <a:off x="5238698" y="1244960"/>
            <a:ext cx="2218702" cy="783618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2. 데이터 전처리</a:t>
            </a:r>
            <a:endParaRPr b="1" i="0" sz="14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80" name="Google Shape;480;p9"/>
          <p:cNvSpPr txBox="1"/>
          <p:nvPr/>
        </p:nvSpPr>
        <p:spPr>
          <a:xfrm rot="1030374">
            <a:off x="1033745" y="3106509"/>
            <a:ext cx="2287166" cy="773079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3. 모델 구현</a:t>
            </a:r>
            <a:r>
              <a:rPr b="1" i="0" lang="en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b="1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81" name="Google Shape;481;p9"/>
          <p:cNvSpPr txBox="1"/>
          <p:nvPr/>
        </p:nvSpPr>
        <p:spPr>
          <a:xfrm flipH="1" rot="-1030823">
            <a:off x="958341" y="1376032"/>
            <a:ext cx="2001822" cy="675524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AutoNum type="arabicPeriod"/>
            </a:pPr>
            <a:r>
              <a:rPr b="1"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크롤링</a:t>
            </a:r>
            <a:r>
              <a:rPr b="1" i="0" lang="en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b="1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82" name="Google Shape;482;p9"/>
          <p:cNvGrpSpPr/>
          <p:nvPr/>
        </p:nvGrpSpPr>
        <p:grpSpPr>
          <a:xfrm>
            <a:off x="4074739" y="2066091"/>
            <a:ext cx="556223" cy="556183"/>
            <a:chOff x="2325470" y="1564677"/>
            <a:chExt cx="376947" cy="376920"/>
          </a:xfrm>
        </p:grpSpPr>
        <p:sp>
          <p:nvSpPr>
            <p:cNvPr id="483" name="Google Shape;483;p9"/>
            <p:cNvSpPr/>
            <p:nvPr/>
          </p:nvSpPr>
          <p:spPr>
            <a:xfrm>
              <a:off x="2325470" y="1564677"/>
              <a:ext cx="376947" cy="376920"/>
            </a:xfrm>
            <a:custGeom>
              <a:rect b="b" l="l" r="r" t="t"/>
              <a:pathLst>
                <a:path extrusionOk="0" h="13982" w="13983">
                  <a:moveTo>
                    <a:pt x="6991" y="0"/>
                  </a:moveTo>
                  <a:cubicBezTo>
                    <a:pt x="3131" y="0"/>
                    <a:pt x="1" y="3131"/>
                    <a:pt x="1" y="6991"/>
                  </a:cubicBezTo>
                  <a:cubicBezTo>
                    <a:pt x="1" y="10851"/>
                    <a:pt x="3131" y="13981"/>
                    <a:pt x="6991" y="13981"/>
                  </a:cubicBezTo>
                  <a:cubicBezTo>
                    <a:pt x="10852" y="13981"/>
                    <a:pt x="13982" y="10853"/>
                    <a:pt x="13982" y="6991"/>
                  </a:cubicBezTo>
                  <a:cubicBezTo>
                    <a:pt x="13982" y="3131"/>
                    <a:pt x="10852" y="0"/>
                    <a:pt x="69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9"/>
            <p:cNvSpPr/>
            <p:nvPr/>
          </p:nvSpPr>
          <p:spPr>
            <a:xfrm>
              <a:off x="2325470" y="1601016"/>
              <a:ext cx="340581" cy="340581"/>
            </a:xfrm>
            <a:custGeom>
              <a:rect b="b" l="l" r="r" t="t"/>
              <a:pathLst>
                <a:path extrusionOk="0" h="12634" w="12634">
                  <a:moveTo>
                    <a:pt x="2867" y="1"/>
                  </a:moveTo>
                  <a:cubicBezTo>
                    <a:pt x="1130" y="1272"/>
                    <a:pt x="1" y="3325"/>
                    <a:pt x="1" y="5643"/>
                  </a:cubicBezTo>
                  <a:cubicBezTo>
                    <a:pt x="1" y="9505"/>
                    <a:pt x="3129" y="12633"/>
                    <a:pt x="6991" y="12633"/>
                  </a:cubicBezTo>
                  <a:cubicBezTo>
                    <a:pt x="9310" y="12633"/>
                    <a:pt x="11362" y="11504"/>
                    <a:pt x="12634" y="9767"/>
                  </a:cubicBezTo>
                  <a:lnTo>
                    <a:pt x="12634" y="9767"/>
                  </a:lnTo>
                  <a:cubicBezTo>
                    <a:pt x="11479" y="10613"/>
                    <a:pt x="10053" y="11114"/>
                    <a:pt x="8511" y="11114"/>
                  </a:cubicBezTo>
                  <a:cubicBezTo>
                    <a:pt x="4649" y="11114"/>
                    <a:pt x="1521" y="7985"/>
                    <a:pt x="1521" y="4123"/>
                  </a:cubicBezTo>
                  <a:cubicBezTo>
                    <a:pt x="1521" y="2581"/>
                    <a:pt x="2021" y="1156"/>
                    <a:pt x="2867" y="1"/>
                  </a:cubicBezTo>
                  <a:close/>
                </a:path>
              </a:pathLst>
            </a:custGeom>
            <a:solidFill>
              <a:srgbClr val="231F20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2325470" y="1564677"/>
              <a:ext cx="376947" cy="376920"/>
            </a:xfrm>
            <a:custGeom>
              <a:rect b="b" l="l" r="r" t="t"/>
              <a:pathLst>
                <a:path extrusionOk="0" h="13982" w="13983">
                  <a:moveTo>
                    <a:pt x="6765" y="17"/>
                  </a:moveTo>
                  <a:lnTo>
                    <a:pt x="6765" y="3377"/>
                  </a:lnTo>
                  <a:cubicBezTo>
                    <a:pt x="5893" y="3360"/>
                    <a:pt x="5036" y="3256"/>
                    <a:pt x="4197" y="3059"/>
                  </a:cubicBezTo>
                  <a:cubicBezTo>
                    <a:pt x="4766" y="1335"/>
                    <a:pt x="5700" y="165"/>
                    <a:pt x="6765" y="17"/>
                  </a:cubicBezTo>
                  <a:close/>
                  <a:moveTo>
                    <a:pt x="7216" y="17"/>
                  </a:moveTo>
                  <a:cubicBezTo>
                    <a:pt x="8283" y="165"/>
                    <a:pt x="9215" y="1335"/>
                    <a:pt x="9786" y="3059"/>
                  </a:cubicBezTo>
                  <a:cubicBezTo>
                    <a:pt x="8946" y="3257"/>
                    <a:pt x="8088" y="3360"/>
                    <a:pt x="7216" y="3377"/>
                  </a:cubicBezTo>
                  <a:lnTo>
                    <a:pt x="7216" y="17"/>
                  </a:lnTo>
                  <a:close/>
                  <a:moveTo>
                    <a:pt x="4065" y="3490"/>
                  </a:moveTo>
                  <a:cubicBezTo>
                    <a:pt x="4947" y="3701"/>
                    <a:pt x="5849" y="3811"/>
                    <a:pt x="6765" y="3828"/>
                  </a:cubicBezTo>
                  <a:lnTo>
                    <a:pt x="6765" y="6766"/>
                  </a:lnTo>
                  <a:lnTo>
                    <a:pt x="3611" y="6766"/>
                  </a:lnTo>
                  <a:cubicBezTo>
                    <a:pt x="3630" y="5576"/>
                    <a:pt x="3793" y="4460"/>
                    <a:pt x="4065" y="3490"/>
                  </a:cubicBezTo>
                  <a:close/>
                  <a:moveTo>
                    <a:pt x="9918" y="3492"/>
                  </a:moveTo>
                  <a:cubicBezTo>
                    <a:pt x="10190" y="4460"/>
                    <a:pt x="10351" y="5576"/>
                    <a:pt x="10370" y="6766"/>
                  </a:cubicBezTo>
                  <a:lnTo>
                    <a:pt x="7216" y="6766"/>
                  </a:lnTo>
                  <a:lnTo>
                    <a:pt x="7216" y="3828"/>
                  </a:lnTo>
                  <a:cubicBezTo>
                    <a:pt x="8133" y="3813"/>
                    <a:pt x="9035" y="3703"/>
                    <a:pt x="9918" y="3492"/>
                  </a:cubicBezTo>
                  <a:close/>
                  <a:moveTo>
                    <a:pt x="6765" y="7217"/>
                  </a:moveTo>
                  <a:lnTo>
                    <a:pt x="6765" y="10156"/>
                  </a:lnTo>
                  <a:cubicBezTo>
                    <a:pt x="5849" y="10171"/>
                    <a:pt x="4947" y="10281"/>
                    <a:pt x="4065" y="10491"/>
                  </a:cubicBezTo>
                  <a:cubicBezTo>
                    <a:pt x="3793" y="9522"/>
                    <a:pt x="3630" y="8406"/>
                    <a:pt x="3611" y="7217"/>
                  </a:cubicBezTo>
                  <a:close/>
                  <a:moveTo>
                    <a:pt x="10370" y="7217"/>
                  </a:moveTo>
                  <a:cubicBezTo>
                    <a:pt x="10353" y="8406"/>
                    <a:pt x="10190" y="9522"/>
                    <a:pt x="9918" y="10491"/>
                  </a:cubicBezTo>
                  <a:cubicBezTo>
                    <a:pt x="9035" y="10281"/>
                    <a:pt x="8133" y="10171"/>
                    <a:pt x="7216" y="10156"/>
                  </a:cubicBezTo>
                  <a:lnTo>
                    <a:pt x="7216" y="7217"/>
                  </a:lnTo>
                  <a:close/>
                  <a:moveTo>
                    <a:pt x="6765" y="10606"/>
                  </a:moveTo>
                  <a:lnTo>
                    <a:pt x="6765" y="13964"/>
                  </a:lnTo>
                  <a:cubicBezTo>
                    <a:pt x="5700" y="13819"/>
                    <a:pt x="4766" y="12648"/>
                    <a:pt x="4197" y="10925"/>
                  </a:cubicBezTo>
                  <a:cubicBezTo>
                    <a:pt x="5036" y="10726"/>
                    <a:pt x="5893" y="10622"/>
                    <a:pt x="6765" y="10606"/>
                  </a:cubicBezTo>
                  <a:close/>
                  <a:moveTo>
                    <a:pt x="7216" y="10606"/>
                  </a:moveTo>
                  <a:cubicBezTo>
                    <a:pt x="8088" y="10622"/>
                    <a:pt x="8946" y="10726"/>
                    <a:pt x="9786" y="10925"/>
                  </a:cubicBezTo>
                  <a:cubicBezTo>
                    <a:pt x="9215" y="12648"/>
                    <a:pt x="8283" y="13819"/>
                    <a:pt x="7216" y="13964"/>
                  </a:cubicBezTo>
                  <a:lnTo>
                    <a:pt x="7216" y="10606"/>
                  </a:lnTo>
                  <a:close/>
                  <a:moveTo>
                    <a:pt x="6991" y="0"/>
                  </a:moveTo>
                  <a:cubicBezTo>
                    <a:pt x="6453" y="0"/>
                    <a:pt x="5931" y="64"/>
                    <a:pt x="5427" y="178"/>
                  </a:cubicBezTo>
                  <a:cubicBezTo>
                    <a:pt x="4737" y="763"/>
                    <a:pt x="4157" y="1726"/>
                    <a:pt x="3758" y="2942"/>
                  </a:cubicBezTo>
                  <a:cubicBezTo>
                    <a:pt x="3112" y="2764"/>
                    <a:pt x="2480" y="2531"/>
                    <a:pt x="1860" y="2247"/>
                  </a:cubicBezTo>
                  <a:cubicBezTo>
                    <a:pt x="1754" y="2360"/>
                    <a:pt x="1651" y="2478"/>
                    <a:pt x="1553" y="2599"/>
                  </a:cubicBezTo>
                  <a:cubicBezTo>
                    <a:pt x="2230" y="2920"/>
                    <a:pt x="2920" y="3177"/>
                    <a:pt x="3626" y="3372"/>
                  </a:cubicBezTo>
                  <a:cubicBezTo>
                    <a:pt x="3344" y="4378"/>
                    <a:pt x="3179" y="5529"/>
                    <a:pt x="3160" y="6766"/>
                  </a:cubicBezTo>
                  <a:lnTo>
                    <a:pt x="6" y="6766"/>
                  </a:lnTo>
                  <a:cubicBezTo>
                    <a:pt x="4" y="6840"/>
                    <a:pt x="1" y="6916"/>
                    <a:pt x="1" y="6991"/>
                  </a:cubicBezTo>
                  <a:cubicBezTo>
                    <a:pt x="1" y="7066"/>
                    <a:pt x="4" y="7142"/>
                    <a:pt x="6" y="7217"/>
                  </a:cubicBezTo>
                  <a:lnTo>
                    <a:pt x="3160" y="7217"/>
                  </a:lnTo>
                  <a:cubicBezTo>
                    <a:pt x="3179" y="8452"/>
                    <a:pt x="3344" y="9606"/>
                    <a:pt x="3626" y="10610"/>
                  </a:cubicBezTo>
                  <a:cubicBezTo>
                    <a:pt x="2920" y="10805"/>
                    <a:pt x="2228" y="11064"/>
                    <a:pt x="1553" y="11382"/>
                  </a:cubicBezTo>
                  <a:cubicBezTo>
                    <a:pt x="1651" y="11504"/>
                    <a:pt x="1754" y="11622"/>
                    <a:pt x="1858" y="11735"/>
                  </a:cubicBezTo>
                  <a:cubicBezTo>
                    <a:pt x="2478" y="11451"/>
                    <a:pt x="3112" y="11218"/>
                    <a:pt x="3758" y="11040"/>
                  </a:cubicBezTo>
                  <a:cubicBezTo>
                    <a:pt x="4157" y="12256"/>
                    <a:pt x="4737" y="13219"/>
                    <a:pt x="5427" y="13803"/>
                  </a:cubicBezTo>
                  <a:cubicBezTo>
                    <a:pt x="5929" y="13918"/>
                    <a:pt x="6453" y="13981"/>
                    <a:pt x="6991" y="13981"/>
                  </a:cubicBezTo>
                  <a:cubicBezTo>
                    <a:pt x="7529" y="13981"/>
                    <a:pt x="8052" y="13918"/>
                    <a:pt x="8556" y="13803"/>
                  </a:cubicBezTo>
                  <a:cubicBezTo>
                    <a:pt x="9245" y="13219"/>
                    <a:pt x="9824" y="12256"/>
                    <a:pt x="10223" y="11040"/>
                  </a:cubicBezTo>
                  <a:cubicBezTo>
                    <a:pt x="10869" y="11220"/>
                    <a:pt x="11503" y="11451"/>
                    <a:pt x="12123" y="11735"/>
                  </a:cubicBezTo>
                  <a:cubicBezTo>
                    <a:pt x="12229" y="11620"/>
                    <a:pt x="12330" y="11504"/>
                    <a:pt x="12430" y="11382"/>
                  </a:cubicBezTo>
                  <a:cubicBezTo>
                    <a:pt x="11753" y="11064"/>
                    <a:pt x="11061" y="10805"/>
                    <a:pt x="10355" y="10610"/>
                  </a:cubicBezTo>
                  <a:cubicBezTo>
                    <a:pt x="10637" y="9604"/>
                    <a:pt x="10804" y="8452"/>
                    <a:pt x="10821" y="7217"/>
                  </a:cubicBezTo>
                  <a:lnTo>
                    <a:pt x="13975" y="7217"/>
                  </a:lnTo>
                  <a:cubicBezTo>
                    <a:pt x="13979" y="7142"/>
                    <a:pt x="13982" y="7066"/>
                    <a:pt x="13982" y="6991"/>
                  </a:cubicBezTo>
                  <a:cubicBezTo>
                    <a:pt x="13982" y="6916"/>
                    <a:pt x="13979" y="6840"/>
                    <a:pt x="13975" y="6766"/>
                  </a:cubicBezTo>
                  <a:lnTo>
                    <a:pt x="10821" y="6766"/>
                  </a:lnTo>
                  <a:cubicBezTo>
                    <a:pt x="10804" y="5529"/>
                    <a:pt x="10637" y="4378"/>
                    <a:pt x="10356" y="3374"/>
                  </a:cubicBezTo>
                  <a:cubicBezTo>
                    <a:pt x="11062" y="3179"/>
                    <a:pt x="11753" y="2920"/>
                    <a:pt x="12430" y="2601"/>
                  </a:cubicBezTo>
                  <a:cubicBezTo>
                    <a:pt x="12332" y="2480"/>
                    <a:pt x="12229" y="2361"/>
                    <a:pt x="12123" y="2248"/>
                  </a:cubicBezTo>
                  <a:cubicBezTo>
                    <a:pt x="11503" y="2533"/>
                    <a:pt x="10869" y="2764"/>
                    <a:pt x="10225" y="2942"/>
                  </a:cubicBezTo>
                  <a:cubicBezTo>
                    <a:pt x="9824" y="1726"/>
                    <a:pt x="9246" y="764"/>
                    <a:pt x="8556" y="178"/>
                  </a:cubicBezTo>
                  <a:cubicBezTo>
                    <a:pt x="8052" y="64"/>
                    <a:pt x="7529" y="0"/>
                    <a:pt x="6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2644674" y="1870106"/>
              <a:ext cx="15878" cy="10945"/>
            </a:xfrm>
            <a:custGeom>
              <a:rect b="b" l="l" r="r" t="t"/>
              <a:pathLst>
                <a:path extrusionOk="0" h="406" w="589">
                  <a:moveTo>
                    <a:pt x="474" y="1"/>
                  </a:moveTo>
                  <a:cubicBezTo>
                    <a:pt x="320" y="100"/>
                    <a:pt x="162" y="195"/>
                    <a:pt x="1" y="284"/>
                  </a:cubicBezTo>
                  <a:cubicBezTo>
                    <a:pt x="95" y="323"/>
                    <a:pt x="189" y="362"/>
                    <a:pt x="282" y="405"/>
                  </a:cubicBezTo>
                  <a:cubicBezTo>
                    <a:pt x="388" y="290"/>
                    <a:pt x="489" y="174"/>
                    <a:pt x="589" y="52"/>
                  </a:cubicBezTo>
                  <a:cubicBezTo>
                    <a:pt x="551" y="33"/>
                    <a:pt x="512" y="18"/>
                    <a:pt x="474" y="1"/>
                  </a:cubicBezTo>
                  <a:close/>
                </a:path>
              </a:pathLst>
            </a:custGeom>
            <a:solidFill>
              <a:srgbClr val="DBD9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2367335" y="1845682"/>
              <a:ext cx="218625" cy="95915"/>
            </a:xfrm>
            <a:custGeom>
              <a:rect b="b" l="l" r="r" t="t"/>
              <a:pathLst>
                <a:path extrusionOk="0" h="3558" w="8110">
                  <a:moveTo>
                    <a:pt x="2025" y="1"/>
                  </a:moveTo>
                  <a:cubicBezTo>
                    <a:pt x="2041" y="62"/>
                    <a:pt x="2056" y="124"/>
                    <a:pt x="2073" y="186"/>
                  </a:cubicBezTo>
                  <a:cubicBezTo>
                    <a:pt x="1367" y="381"/>
                    <a:pt x="675" y="640"/>
                    <a:pt x="0" y="958"/>
                  </a:cubicBezTo>
                  <a:cubicBezTo>
                    <a:pt x="98" y="1080"/>
                    <a:pt x="201" y="1198"/>
                    <a:pt x="305" y="1311"/>
                  </a:cubicBezTo>
                  <a:cubicBezTo>
                    <a:pt x="925" y="1027"/>
                    <a:pt x="1559" y="794"/>
                    <a:pt x="2205" y="616"/>
                  </a:cubicBezTo>
                  <a:cubicBezTo>
                    <a:pt x="2604" y="1832"/>
                    <a:pt x="3184" y="2795"/>
                    <a:pt x="3874" y="3379"/>
                  </a:cubicBezTo>
                  <a:cubicBezTo>
                    <a:pt x="4376" y="3494"/>
                    <a:pt x="4900" y="3557"/>
                    <a:pt x="5438" y="3557"/>
                  </a:cubicBezTo>
                  <a:cubicBezTo>
                    <a:pt x="5976" y="3557"/>
                    <a:pt x="6499" y="3494"/>
                    <a:pt x="7003" y="3379"/>
                  </a:cubicBezTo>
                  <a:cubicBezTo>
                    <a:pt x="7416" y="3028"/>
                    <a:pt x="7789" y="2540"/>
                    <a:pt x="8110" y="1943"/>
                  </a:cubicBezTo>
                  <a:lnTo>
                    <a:pt x="8110" y="1943"/>
                  </a:lnTo>
                  <a:cubicBezTo>
                    <a:pt x="7926" y="1973"/>
                    <a:pt x="7741" y="1997"/>
                    <a:pt x="7554" y="2012"/>
                  </a:cubicBezTo>
                  <a:cubicBezTo>
                    <a:pt x="7030" y="2886"/>
                    <a:pt x="6377" y="3443"/>
                    <a:pt x="5663" y="3540"/>
                  </a:cubicBezTo>
                  <a:lnTo>
                    <a:pt x="5663" y="1916"/>
                  </a:lnTo>
                  <a:cubicBezTo>
                    <a:pt x="5512" y="1889"/>
                    <a:pt x="5361" y="1856"/>
                    <a:pt x="5212" y="1818"/>
                  </a:cubicBezTo>
                  <a:lnTo>
                    <a:pt x="5212" y="3540"/>
                  </a:lnTo>
                  <a:cubicBezTo>
                    <a:pt x="4158" y="3396"/>
                    <a:pt x="3237" y="2252"/>
                    <a:pt x="2664" y="563"/>
                  </a:cubicBezTo>
                  <a:cubicBezTo>
                    <a:pt x="2440" y="388"/>
                    <a:pt x="2226" y="201"/>
                    <a:pt x="20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9"/>
            <p:cNvSpPr/>
            <p:nvPr/>
          </p:nvSpPr>
          <p:spPr>
            <a:xfrm>
              <a:off x="2325470" y="1747072"/>
              <a:ext cx="46906" cy="12185"/>
            </a:xfrm>
            <a:custGeom>
              <a:rect b="b" l="l" r="r" t="t"/>
              <a:pathLst>
                <a:path extrusionOk="0" h="452" w="1740">
                  <a:moveTo>
                    <a:pt x="6" y="0"/>
                  </a:moveTo>
                  <a:cubicBezTo>
                    <a:pt x="4" y="74"/>
                    <a:pt x="1" y="150"/>
                    <a:pt x="1" y="225"/>
                  </a:cubicBezTo>
                  <a:cubicBezTo>
                    <a:pt x="1" y="300"/>
                    <a:pt x="4" y="376"/>
                    <a:pt x="6" y="451"/>
                  </a:cubicBezTo>
                  <a:lnTo>
                    <a:pt x="1740" y="451"/>
                  </a:lnTo>
                  <a:cubicBezTo>
                    <a:pt x="1702" y="302"/>
                    <a:pt x="1670" y="151"/>
                    <a:pt x="16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9"/>
            <p:cNvSpPr/>
            <p:nvPr/>
          </p:nvSpPr>
          <p:spPr>
            <a:xfrm>
              <a:off x="2367335" y="1625224"/>
              <a:ext cx="18304" cy="15447"/>
            </a:xfrm>
            <a:custGeom>
              <a:rect b="b" l="l" r="r" t="t"/>
              <a:pathLst>
                <a:path extrusionOk="0" h="573" w="679">
                  <a:moveTo>
                    <a:pt x="307" y="1"/>
                  </a:moveTo>
                  <a:cubicBezTo>
                    <a:pt x="201" y="115"/>
                    <a:pt x="98" y="232"/>
                    <a:pt x="0" y="353"/>
                  </a:cubicBezTo>
                  <a:cubicBezTo>
                    <a:pt x="163" y="431"/>
                    <a:pt x="327" y="504"/>
                    <a:pt x="492" y="573"/>
                  </a:cubicBezTo>
                  <a:cubicBezTo>
                    <a:pt x="548" y="434"/>
                    <a:pt x="612" y="297"/>
                    <a:pt x="679" y="162"/>
                  </a:cubicBezTo>
                  <a:cubicBezTo>
                    <a:pt x="554" y="110"/>
                    <a:pt x="430" y="57"/>
                    <a:pt x="307" y="1"/>
                  </a:cubicBezTo>
                  <a:close/>
                </a:path>
              </a:pathLst>
            </a:custGeom>
            <a:solidFill>
              <a:srgbClr val="DBD9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2368009" y="1692348"/>
              <a:ext cx="291815" cy="121578"/>
            </a:xfrm>
            <a:custGeom>
              <a:rect b="b" l="l" r="r" t="t"/>
              <a:pathLst>
                <a:path extrusionOk="0" h="4510" w="10825">
                  <a:moveTo>
                    <a:pt x="691" y="0"/>
                  </a:moveTo>
                  <a:cubicBezTo>
                    <a:pt x="311" y="0"/>
                    <a:pt x="1" y="310"/>
                    <a:pt x="1" y="692"/>
                  </a:cubicBezTo>
                  <a:lnTo>
                    <a:pt x="1" y="3819"/>
                  </a:lnTo>
                  <a:cubicBezTo>
                    <a:pt x="1" y="4201"/>
                    <a:pt x="311" y="4510"/>
                    <a:pt x="691" y="4510"/>
                  </a:cubicBezTo>
                  <a:lnTo>
                    <a:pt x="10134" y="4510"/>
                  </a:lnTo>
                  <a:cubicBezTo>
                    <a:pt x="10516" y="4510"/>
                    <a:pt x="10824" y="4201"/>
                    <a:pt x="10824" y="3819"/>
                  </a:cubicBezTo>
                  <a:lnTo>
                    <a:pt x="10824" y="692"/>
                  </a:lnTo>
                  <a:cubicBezTo>
                    <a:pt x="10824" y="310"/>
                    <a:pt x="10516" y="0"/>
                    <a:pt x="10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2368009" y="1692375"/>
              <a:ext cx="291815" cy="121551"/>
            </a:xfrm>
            <a:custGeom>
              <a:rect b="b" l="l" r="r" t="t"/>
              <a:pathLst>
                <a:path extrusionOk="0" h="4509" w="10825">
                  <a:moveTo>
                    <a:pt x="679" y="1"/>
                  </a:moveTo>
                  <a:cubicBezTo>
                    <a:pt x="304" y="8"/>
                    <a:pt x="1" y="313"/>
                    <a:pt x="1" y="690"/>
                  </a:cubicBezTo>
                  <a:lnTo>
                    <a:pt x="1" y="3818"/>
                  </a:lnTo>
                  <a:cubicBezTo>
                    <a:pt x="1" y="4200"/>
                    <a:pt x="311" y="4509"/>
                    <a:pt x="691" y="4509"/>
                  </a:cubicBezTo>
                  <a:lnTo>
                    <a:pt x="10134" y="4509"/>
                  </a:lnTo>
                  <a:cubicBezTo>
                    <a:pt x="10511" y="4509"/>
                    <a:pt x="10816" y="4207"/>
                    <a:pt x="10824" y="3832"/>
                  </a:cubicBezTo>
                  <a:cubicBezTo>
                    <a:pt x="10819" y="3832"/>
                    <a:pt x="10816" y="3834"/>
                    <a:pt x="10811" y="3834"/>
                  </a:cubicBezTo>
                  <a:lnTo>
                    <a:pt x="4286" y="3834"/>
                  </a:lnTo>
                  <a:cubicBezTo>
                    <a:pt x="2293" y="3834"/>
                    <a:pt x="678" y="2218"/>
                    <a:pt x="678" y="225"/>
                  </a:cubicBezTo>
                  <a:lnTo>
                    <a:pt x="678" y="14"/>
                  </a:lnTo>
                  <a:cubicBezTo>
                    <a:pt x="678" y="9"/>
                    <a:pt x="679" y="6"/>
                    <a:pt x="679" y="1"/>
                  </a:cubicBezTo>
                  <a:close/>
                </a:path>
              </a:pathLst>
            </a:custGeom>
            <a:solidFill>
              <a:srgbClr val="231F20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2456564" y="1722729"/>
              <a:ext cx="48658" cy="60816"/>
            </a:xfrm>
            <a:custGeom>
              <a:rect b="b" l="l" r="r" t="t"/>
              <a:pathLst>
                <a:path extrusionOk="0" h="2256" w="1805">
                  <a:moveTo>
                    <a:pt x="225" y="0"/>
                  </a:moveTo>
                  <a:cubicBezTo>
                    <a:pt x="101" y="0"/>
                    <a:pt x="0" y="102"/>
                    <a:pt x="0" y="227"/>
                  </a:cubicBezTo>
                  <a:lnTo>
                    <a:pt x="0" y="2031"/>
                  </a:lnTo>
                  <a:cubicBezTo>
                    <a:pt x="0" y="2154"/>
                    <a:pt x="101" y="2255"/>
                    <a:pt x="225" y="2255"/>
                  </a:cubicBezTo>
                  <a:lnTo>
                    <a:pt x="1578" y="2255"/>
                  </a:lnTo>
                  <a:cubicBezTo>
                    <a:pt x="1703" y="2255"/>
                    <a:pt x="1805" y="2154"/>
                    <a:pt x="1805" y="2031"/>
                  </a:cubicBezTo>
                  <a:cubicBezTo>
                    <a:pt x="1805" y="1906"/>
                    <a:pt x="1703" y="1805"/>
                    <a:pt x="1578" y="1805"/>
                  </a:cubicBezTo>
                  <a:lnTo>
                    <a:pt x="451" y="1805"/>
                  </a:lnTo>
                  <a:lnTo>
                    <a:pt x="451" y="1354"/>
                  </a:lnTo>
                  <a:lnTo>
                    <a:pt x="1409" y="1354"/>
                  </a:lnTo>
                  <a:cubicBezTo>
                    <a:pt x="1534" y="1354"/>
                    <a:pt x="1635" y="1253"/>
                    <a:pt x="1635" y="1128"/>
                  </a:cubicBezTo>
                  <a:cubicBezTo>
                    <a:pt x="1635" y="1003"/>
                    <a:pt x="1534" y="903"/>
                    <a:pt x="1409" y="903"/>
                  </a:cubicBezTo>
                  <a:lnTo>
                    <a:pt x="451" y="903"/>
                  </a:lnTo>
                  <a:lnTo>
                    <a:pt x="451" y="451"/>
                  </a:lnTo>
                  <a:lnTo>
                    <a:pt x="1578" y="451"/>
                  </a:lnTo>
                  <a:cubicBezTo>
                    <a:pt x="1703" y="451"/>
                    <a:pt x="1805" y="352"/>
                    <a:pt x="1805" y="227"/>
                  </a:cubicBezTo>
                  <a:cubicBezTo>
                    <a:pt x="1805" y="102"/>
                    <a:pt x="1703" y="0"/>
                    <a:pt x="15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9"/>
            <p:cNvSpPr/>
            <p:nvPr/>
          </p:nvSpPr>
          <p:spPr>
            <a:xfrm>
              <a:off x="2397312" y="1722729"/>
              <a:ext cx="48604" cy="60816"/>
            </a:xfrm>
            <a:custGeom>
              <a:rect b="b" l="l" r="r" t="t"/>
              <a:pathLst>
                <a:path extrusionOk="0" h="2256" w="1803">
                  <a:moveTo>
                    <a:pt x="1578" y="0"/>
                  </a:moveTo>
                  <a:cubicBezTo>
                    <a:pt x="1453" y="0"/>
                    <a:pt x="1352" y="102"/>
                    <a:pt x="1352" y="227"/>
                  </a:cubicBezTo>
                  <a:lnTo>
                    <a:pt x="1352" y="1354"/>
                  </a:lnTo>
                  <a:lnTo>
                    <a:pt x="404" y="91"/>
                  </a:lnTo>
                  <a:cubicBezTo>
                    <a:pt x="362" y="34"/>
                    <a:pt x="295" y="1"/>
                    <a:pt x="225" y="1"/>
                  </a:cubicBezTo>
                  <a:cubicBezTo>
                    <a:pt x="202" y="1"/>
                    <a:pt x="178" y="5"/>
                    <a:pt x="154" y="12"/>
                  </a:cubicBezTo>
                  <a:cubicBezTo>
                    <a:pt x="62" y="43"/>
                    <a:pt x="0" y="129"/>
                    <a:pt x="0" y="227"/>
                  </a:cubicBezTo>
                  <a:lnTo>
                    <a:pt x="0" y="2031"/>
                  </a:lnTo>
                  <a:cubicBezTo>
                    <a:pt x="0" y="2154"/>
                    <a:pt x="99" y="2255"/>
                    <a:pt x="225" y="2255"/>
                  </a:cubicBezTo>
                  <a:cubicBezTo>
                    <a:pt x="350" y="2255"/>
                    <a:pt x="451" y="2156"/>
                    <a:pt x="451" y="2031"/>
                  </a:cubicBezTo>
                  <a:lnTo>
                    <a:pt x="451" y="903"/>
                  </a:lnTo>
                  <a:lnTo>
                    <a:pt x="1398" y="2166"/>
                  </a:lnTo>
                  <a:cubicBezTo>
                    <a:pt x="1441" y="2224"/>
                    <a:pt x="1508" y="2255"/>
                    <a:pt x="1578" y="2255"/>
                  </a:cubicBezTo>
                  <a:cubicBezTo>
                    <a:pt x="1602" y="2255"/>
                    <a:pt x="1626" y="2252"/>
                    <a:pt x="1648" y="2245"/>
                  </a:cubicBezTo>
                  <a:cubicBezTo>
                    <a:pt x="1741" y="2214"/>
                    <a:pt x="1803" y="2127"/>
                    <a:pt x="1803" y="2031"/>
                  </a:cubicBezTo>
                  <a:lnTo>
                    <a:pt x="1803" y="227"/>
                  </a:lnTo>
                  <a:cubicBezTo>
                    <a:pt x="1803" y="102"/>
                    <a:pt x="1701" y="0"/>
                    <a:pt x="15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9"/>
            <p:cNvSpPr/>
            <p:nvPr/>
          </p:nvSpPr>
          <p:spPr>
            <a:xfrm>
              <a:off x="2511908" y="1722729"/>
              <a:ext cx="68229" cy="60816"/>
            </a:xfrm>
            <a:custGeom>
              <a:rect b="b" l="l" r="r" t="t"/>
              <a:pathLst>
                <a:path extrusionOk="0" h="2256" w="2531">
                  <a:moveTo>
                    <a:pt x="1266" y="0"/>
                  </a:moveTo>
                  <a:cubicBezTo>
                    <a:pt x="1165" y="0"/>
                    <a:pt x="1076" y="67"/>
                    <a:pt x="1049" y="165"/>
                  </a:cubicBezTo>
                  <a:lnTo>
                    <a:pt x="759" y="1198"/>
                  </a:lnTo>
                  <a:lnTo>
                    <a:pt x="468" y="165"/>
                  </a:lnTo>
                  <a:cubicBezTo>
                    <a:pt x="441" y="65"/>
                    <a:pt x="348" y="1"/>
                    <a:pt x="250" y="1"/>
                  </a:cubicBezTo>
                  <a:cubicBezTo>
                    <a:pt x="230" y="1"/>
                    <a:pt x="210" y="4"/>
                    <a:pt x="190" y="9"/>
                  </a:cubicBezTo>
                  <a:cubicBezTo>
                    <a:pt x="70" y="43"/>
                    <a:pt x="0" y="167"/>
                    <a:pt x="34" y="288"/>
                  </a:cubicBezTo>
                  <a:lnTo>
                    <a:pt x="541" y="2091"/>
                  </a:lnTo>
                  <a:cubicBezTo>
                    <a:pt x="569" y="2188"/>
                    <a:pt x="658" y="2255"/>
                    <a:pt x="759" y="2255"/>
                  </a:cubicBezTo>
                  <a:cubicBezTo>
                    <a:pt x="860" y="2255"/>
                    <a:pt x="948" y="2188"/>
                    <a:pt x="975" y="2091"/>
                  </a:cubicBezTo>
                  <a:lnTo>
                    <a:pt x="1266" y="1059"/>
                  </a:lnTo>
                  <a:lnTo>
                    <a:pt x="1556" y="2091"/>
                  </a:lnTo>
                  <a:cubicBezTo>
                    <a:pt x="1583" y="2188"/>
                    <a:pt x="1672" y="2255"/>
                    <a:pt x="1773" y="2255"/>
                  </a:cubicBezTo>
                  <a:cubicBezTo>
                    <a:pt x="1874" y="2255"/>
                    <a:pt x="1964" y="2188"/>
                    <a:pt x="1991" y="2091"/>
                  </a:cubicBezTo>
                  <a:lnTo>
                    <a:pt x="2498" y="288"/>
                  </a:lnTo>
                  <a:cubicBezTo>
                    <a:pt x="2531" y="168"/>
                    <a:pt x="2462" y="43"/>
                    <a:pt x="2342" y="9"/>
                  </a:cubicBezTo>
                  <a:cubicBezTo>
                    <a:pt x="2322" y="4"/>
                    <a:pt x="2302" y="1"/>
                    <a:pt x="2282" y="1"/>
                  </a:cubicBezTo>
                  <a:cubicBezTo>
                    <a:pt x="2184" y="1"/>
                    <a:pt x="2091" y="65"/>
                    <a:pt x="2063" y="165"/>
                  </a:cubicBezTo>
                  <a:lnTo>
                    <a:pt x="1773" y="1198"/>
                  </a:lnTo>
                  <a:lnTo>
                    <a:pt x="1484" y="165"/>
                  </a:lnTo>
                  <a:cubicBezTo>
                    <a:pt x="1456" y="67"/>
                    <a:pt x="1367" y="0"/>
                    <a:pt x="12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2585744" y="1722729"/>
              <a:ext cx="48631" cy="60816"/>
            </a:xfrm>
            <a:custGeom>
              <a:rect b="b" l="l" r="r" t="t"/>
              <a:pathLst>
                <a:path extrusionOk="0" h="2256" w="1804">
                  <a:moveTo>
                    <a:pt x="902" y="0"/>
                  </a:moveTo>
                  <a:cubicBezTo>
                    <a:pt x="388" y="0"/>
                    <a:pt x="1" y="268"/>
                    <a:pt x="1" y="621"/>
                  </a:cubicBezTo>
                  <a:cubicBezTo>
                    <a:pt x="1" y="1112"/>
                    <a:pt x="506" y="1253"/>
                    <a:pt x="842" y="1345"/>
                  </a:cubicBezTo>
                  <a:cubicBezTo>
                    <a:pt x="1269" y="1464"/>
                    <a:pt x="1353" y="1541"/>
                    <a:pt x="1353" y="1635"/>
                  </a:cubicBezTo>
                  <a:cubicBezTo>
                    <a:pt x="1353" y="1678"/>
                    <a:pt x="1193" y="1805"/>
                    <a:pt x="902" y="1805"/>
                  </a:cubicBezTo>
                  <a:cubicBezTo>
                    <a:pt x="611" y="1805"/>
                    <a:pt x="451" y="1678"/>
                    <a:pt x="451" y="1635"/>
                  </a:cubicBezTo>
                  <a:cubicBezTo>
                    <a:pt x="451" y="1512"/>
                    <a:pt x="350" y="1411"/>
                    <a:pt x="225" y="1411"/>
                  </a:cubicBezTo>
                  <a:cubicBezTo>
                    <a:pt x="100" y="1411"/>
                    <a:pt x="1" y="1512"/>
                    <a:pt x="1" y="1635"/>
                  </a:cubicBezTo>
                  <a:cubicBezTo>
                    <a:pt x="1" y="1990"/>
                    <a:pt x="388" y="2255"/>
                    <a:pt x="902" y="2255"/>
                  </a:cubicBezTo>
                  <a:cubicBezTo>
                    <a:pt x="1416" y="2255"/>
                    <a:pt x="1803" y="1990"/>
                    <a:pt x="1803" y="1635"/>
                  </a:cubicBezTo>
                  <a:cubicBezTo>
                    <a:pt x="1803" y="1145"/>
                    <a:pt x="1298" y="1005"/>
                    <a:pt x="962" y="910"/>
                  </a:cubicBezTo>
                  <a:cubicBezTo>
                    <a:pt x="535" y="792"/>
                    <a:pt x="451" y="715"/>
                    <a:pt x="451" y="621"/>
                  </a:cubicBezTo>
                  <a:cubicBezTo>
                    <a:pt x="451" y="580"/>
                    <a:pt x="611" y="451"/>
                    <a:pt x="902" y="451"/>
                  </a:cubicBezTo>
                  <a:cubicBezTo>
                    <a:pt x="1193" y="451"/>
                    <a:pt x="1353" y="578"/>
                    <a:pt x="1353" y="621"/>
                  </a:cubicBezTo>
                  <a:cubicBezTo>
                    <a:pt x="1353" y="746"/>
                    <a:pt x="1454" y="847"/>
                    <a:pt x="1579" y="847"/>
                  </a:cubicBezTo>
                  <a:cubicBezTo>
                    <a:pt x="1702" y="847"/>
                    <a:pt x="1803" y="746"/>
                    <a:pt x="1803" y="621"/>
                  </a:cubicBezTo>
                  <a:cubicBezTo>
                    <a:pt x="1803" y="268"/>
                    <a:pt x="1416" y="0"/>
                    <a:pt x="9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0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AutoNum type="arabicPeriod"/>
            </a:pPr>
            <a:r>
              <a:rPr lang="en"/>
              <a:t>크롤링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01" name="Google Shape;501;p10"/>
          <p:cNvSpPr txBox="1"/>
          <p:nvPr/>
        </p:nvSpPr>
        <p:spPr>
          <a:xfrm>
            <a:off x="720000" y="4363255"/>
            <a:ext cx="77040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Follow the link in the graph to modify its data and then paste the new one here.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 more info, click here</a:t>
            </a:r>
            <a:endParaRPr b="1" i="0" sz="12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02" name="Google Shape;502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075" y="1051375"/>
            <a:ext cx="4646135" cy="3040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4275" y="1051375"/>
            <a:ext cx="4250700" cy="304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0a5c5e78bf_0_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2. </a:t>
            </a:r>
            <a:r>
              <a:rPr lang="en"/>
              <a:t>데이터 전처리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09" name="Google Shape;509;g30a5c5e78bf_0_1"/>
          <p:cNvSpPr txBox="1"/>
          <p:nvPr/>
        </p:nvSpPr>
        <p:spPr>
          <a:xfrm>
            <a:off x="720000" y="4363255"/>
            <a:ext cx="77040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Follow the link in the graph to modify its data and then paste the new one here.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 more info, click here</a:t>
            </a:r>
            <a:endParaRPr b="1" i="0" sz="12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10" name="Google Shape;510;g30a5c5e78bf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400" y="979200"/>
            <a:ext cx="4098202" cy="304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g30a5c5e78bf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9600" y="979200"/>
            <a:ext cx="4369600" cy="304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0a5c5e78bf_0_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2. 데이터 전처리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17" name="Google Shape;517;g30a5c5e78bf_0_21"/>
          <p:cNvSpPr txBox="1"/>
          <p:nvPr/>
        </p:nvSpPr>
        <p:spPr>
          <a:xfrm>
            <a:off x="720000" y="4363255"/>
            <a:ext cx="77040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Follow the link in the graph to modify its data and then paste the new one here.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 more info, click here</a:t>
            </a:r>
            <a:endParaRPr b="1" i="0" sz="12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18" name="Google Shape;518;g30a5c5e78bf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775" y="1051400"/>
            <a:ext cx="4777725" cy="304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g30a5c5e78bf_0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3026" y="1051400"/>
            <a:ext cx="3142725" cy="304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0a5c5e78bf_0_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2. 데이터 전처리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25" name="Google Shape;525;g30a5c5e78bf_0_30"/>
          <p:cNvSpPr txBox="1"/>
          <p:nvPr/>
        </p:nvSpPr>
        <p:spPr>
          <a:xfrm>
            <a:off x="720000" y="4363255"/>
            <a:ext cx="77040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Follow the link in the graph to modify its data and then paste the new one here.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 more info, click here</a:t>
            </a:r>
            <a:endParaRPr b="1" i="0" sz="12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26" name="Google Shape;526;g30a5c5e78bf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6428575" cy="29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g30a5c5e78bf_0_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1175" y="1170125"/>
            <a:ext cx="2038350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0a5c5e78bf_0_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3. </a:t>
            </a:r>
            <a:r>
              <a:rPr lang="en"/>
              <a:t>모델구현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33" name="Google Shape;533;g30a5c5e78bf_0_39"/>
          <p:cNvSpPr txBox="1"/>
          <p:nvPr/>
        </p:nvSpPr>
        <p:spPr>
          <a:xfrm>
            <a:off x="720000" y="4363255"/>
            <a:ext cx="77040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Follow the link in the graph to modify its data and then paste the new one here.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 more info, click here</a:t>
            </a:r>
            <a:endParaRPr b="1" i="0" sz="12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34" name="Google Shape;534;g30a5c5e78bf_0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525" y="1017725"/>
            <a:ext cx="7753350" cy="2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g30a5c5e78bf_0_39"/>
          <p:cNvSpPr txBox="1"/>
          <p:nvPr>
            <p:ph type="title"/>
          </p:nvPr>
        </p:nvSpPr>
        <p:spPr>
          <a:xfrm>
            <a:off x="573525" y="113768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1500"/>
              <a:t>사전학습된 모델인데 성능이 강력하게 좋다고 GPT가 적극 추천해서 사용</a:t>
            </a:r>
            <a:endParaRPr sz="1500">
              <a:solidFill>
                <a:schemeClr val="lt2"/>
              </a:solidFill>
            </a:endParaRPr>
          </a:p>
        </p:txBody>
      </p:sp>
      <p:pic>
        <p:nvPicPr>
          <p:cNvPr id="536" name="Google Shape;536;g30a5c5e78bf_0_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075" y="1555425"/>
            <a:ext cx="5592699" cy="321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0a5c5e78bf_0_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3. 모델구현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42" name="Google Shape;542;g30a5c5e78bf_0_46"/>
          <p:cNvSpPr txBox="1"/>
          <p:nvPr/>
        </p:nvSpPr>
        <p:spPr>
          <a:xfrm>
            <a:off x="720000" y="4363255"/>
            <a:ext cx="77040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Follow the link in the graph to modify its data and then paste the new one here.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 more info, click here</a:t>
            </a:r>
            <a:endParaRPr b="1" i="0" sz="12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43" name="Google Shape;543;g30a5c5e78bf_0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" y="1091525"/>
            <a:ext cx="5269724" cy="3212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g30a5c5e78bf_0_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3500" y="1091525"/>
            <a:ext cx="3200625" cy="90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g30a5c5e78bf_0_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9725" y="1998450"/>
            <a:ext cx="3084401" cy="228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0a5c5e78bf_0_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3. 모델구현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51" name="Google Shape;551;g30a5c5e78bf_0_51"/>
          <p:cNvSpPr txBox="1"/>
          <p:nvPr/>
        </p:nvSpPr>
        <p:spPr>
          <a:xfrm>
            <a:off x="720000" y="4363255"/>
            <a:ext cx="77040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Follow the link in the graph to modify its data and then paste the new one here.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 more info, click here</a:t>
            </a:r>
            <a:endParaRPr b="1" i="0" sz="12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52" name="Google Shape;552;g30a5c5e78bf_0_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925" y="979200"/>
            <a:ext cx="3576075" cy="153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g30a5c5e78bf_0_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8000" y="979200"/>
            <a:ext cx="4411117" cy="3040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0a5c5e78bf_3_1"/>
          <p:cNvSpPr txBox="1"/>
          <p:nvPr>
            <p:ph idx="16" type="title"/>
          </p:nvPr>
        </p:nvSpPr>
        <p:spPr>
          <a:xfrm>
            <a:off x="4652053" y="2542728"/>
            <a:ext cx="597300" cy="4572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17" name="Google Shape;317;g30a5c5e78bf_3_1"/>
          <p:cNvSpPr txBox="1"/>
          <p:nvPr>
            <p:ph idx="18" type="subTitle"/>
          </p:nvPr>
        </p:nvSpPr>
        <p:spPr>
          <a:xfrm>
            <a:off x="5259275" y="2542731"/>
            <a:ext cx="23364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게임기사 분류</a:t>
            </a:r>
            <a:endParaRPr/>
          </a:p>
        </p:txBody>
      </p:sp>
      <p:sp>
        <p:nvSpPr>
          <p:cNvPr id="318" name="Google Shape;318;g30a5c5e78bf_3_1"/>
          <p:cNvSpPr txBox="1"/>
          <p:nvPr>
            <p:ph idx="9" type="subTitle"/>
          </p:nvPr>
        </p:nvSpPr>
        <p:spPr>
          <a:xfrm>
            <a:off x="1314850" y="1410737"/>
            <a:ext cx="23364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연예기사 분류</a:t>
            </a:r>
            <a:endParaRPr/>
          </a:p>
        </p:txBody>
      </p:sp>
      <p:sp>
        <p:nvSpPr>
          <p:cNvPr id="319" name="Google Shape;319;g30a5c5e78bf_3_1"/>
          <p:cNvSpPr txBox="1"/>
          <p:nvPr>
            <p:ph idx="13" type="subTitle"/>
          </p:nvPr>
        </p:nvSpPr>
        <p:spPr>
          <a:xfrm>
            <a:off x="1327225" y="2542731"/>
            <a:ext cx="23364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경제기사 분류</a:t>
            </a:r>
            <a:endParaRPr/>
          </a:p>
        </p:txBody>
      </p:sp>
      <p:sp>
        <p:nvSpPr>
          <p:cNvPr id="320" name="Google Shape;320;g30a5c5e78bf_3_1"/>
          <p:cNvSpPr txBox="1"/>
          <p:nvPr>
            <p:ph idx="2" type="title"/>
          </p:nvPr>
        </p:nvSpPr>
        <p:spPr>
          <a:xfrm>
            <a:off x="707628" y="1410718"/>
            <a:ext cx="597300" cy="4572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21" name="Google Shape;321;g30a5c5e78bf_3_1"/>
          <p:cNvSpPr txBox="1"/>
          <p:nvPr>
            <p:ph idx="3" type="title"/>
          </p:nvPr>
        </p:nvSpPr>
        <p:spPr>
          <a:xfrm>
            <a:off x="720003" y="2542728"/>
            <a:ext cx="597300" cy="4572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22" name="Google Shape;322;g30a5c5e78bf_3_1"/>
          <p:cNvSpPr txBox="1"/>
          <p:nvPr>
            <p:ph idx="4" type="subTitle"/>
          </p:nvPr>
        </p:nvSpPr>
        <p:spPr>
          <a:xfrm>
            <a:off x="1327225" y="2918357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김재성</a:t>
            </a:r>
            <a:endParaRPr/>
          </a:p>
        </p:txBody>
      </p:sp>
      <p:sp>
        <p:nvSpPr>
          <p:cNvPr id="323" name="Google Shape;323;g30a5c5e78bf_3_1"/>
          <p:cNvSpPr txBox="1"/>
          <p:nvPr>
            <p:ph idx="7" type="title"/>
          </p:nvPr>
        </p:nvSpPr>
        <p:spPr>
          <a:xfrm>
            <a:off x="4652053" y="1410737"/>
            <a:ext cx="597300" cy="4572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24" name="Google Shape;324;g30a5c5e78bf_3_1"/>
          <p:cNvSpPr txBox="1"/>
          <p:nvPr>
            <p:ph idx="8" type="subTitle"/>
          </p:nvPr>
        </p:nvSpPr>
        <p:spPr>
          <a:xfrm>
            <a:off x="5259275" y="1789202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구성윤</a:t>
            </a:r>
            <a:endParaRPr/>
          </a:p>
        </p:txBody>
      </p:sp>
      <p:sp>
        <p:nvSpPr>
          <p:cNvPr id="325" name="Google Shape;325;g30a5c5e78bf_3_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lt2"/>
                </a:solidFill>
              </a:rPr>
              <a:t>TABLE OF</a:t>
            </a:r>
            <a:r>
              <a:rPr lang="en"/>
              <a:t> CONTENTS</a:t>
            </a:r>
            <a:endParaRPr/>
          </a:p>
        </p:txBody>
      </p:sp>
      <p:sp>
        <p:nvSpPr>
          <p:cNvPr id="326" name="Google Shape;326;g30a5c5e78bf_3_1"/>
          <p:cNvSpPr txBox="1"/>
          <p:nvPr>
            <p:ph idx="1" type="subTitle"/>
          </p:nvPr>
        </p:nvSpPr>
        <p:spPr>
          <a:xfrm>
            <a:off x="1314850" y="1789202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김아란</a:t>
            </a:r>
            <a:endParaRPr/>
          </a:p>
        </p:txBody>
      </p:sp>
      <p:sp>
        <p:nvSpPr>
          <p:cNvPr id="327" name="Google Shape;327;g30a5c5e78bf_3_1"/>
          <p:cNvSpPr txBox="1"/>
          <p:nvPr>
            <p:ph idx="17" type="subTitle"/>
          </p:nvPr>
        </p:nvSpPr>
        <p:spPr>
          <a:xfrm>
            <a:off x="5259275" y="2918357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전민규</a:t>
            </a:r>
            <a:endParaRPr/>
          </a:p>
        </p:txBody>
      </p:sp>
      <p:sp>
        <p:nvSpPr>
          <p:cNvPr id="328" name="Google Shape;328;g30a5c5e78bf_3_1"/>
          <p:cNvSpPr txBox="1"/>
          <p:nvPr>
            <p:ph idx="15" type="subTitle"/>
          </p:nvPr>
        </p:nvSpPr>
        <p:spPr>
          <a:xfrm>
            <a:off x="5259275" y="1410737"/>
            <a:ext cx="23364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사회기사 분류</a:t>
            </a:r>
            <a:endParaRPr/>
          </a:p>
        </p:txBody>
      </p:sp>
      <p:sp>
        <p:nvSpPr>
          <p:cNvPr id="329" name="Google Shape;329;g30a5c5e78bf_3_1"/>
          <p:cNvSpPr txBox="1"/>
          <p:nvPr/>
        </p:nvSpPr>
        <p:spPr>
          <a:xfrm rot="349983">
            <a:off x="7007018" y="4421550"/>
            <a:ext cx="1508410" cy="401677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PHOTOS! </a:t>
            </a:r>
            <a:endParaRPr b="1" i="0" sz="2000" u="none" cap="none" strike="noStrike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30" name="Google Shape;330;g30a5c5e78bf_3_1"/>
          <p:cNvSpPr txBox="1"/>
          <p:nvPr/>
        </p:nvSpPr>
        <p:spPr>
          <a:xfrm rot="350236">
            <a:off x="7417016" y="4217594"/>
            <a:ext cx="1309691" cy="262959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EXCLUSIVE! </a:t>
            </a:r>
            <a:endParaRPr b="1" i="0" sz="14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0a5c5e78bf_0_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3. 모델구현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59" name="Google Shape;559;g30a5c5e78bf_0_56"/>
          <p:cNvSpPr txBox="1"/>
          <p:nvPr/>
        </p:nvSpPr>
        <p:spPr>
          <a:xfrm>
            <a:off x="720000" y="4363255"/>
            <a:ext cx="77040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Follow the link in the graph to modify its data and then paste the new one here.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 more info, click here</a:t>
            </a:r>
            <a:endParaRPr b="1" i="0" sz="12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60" name="Google Shape;560;g30a5c5e78bf_0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000" y="1017725"/>
            <a:ext cx="8410749" cy="374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g30a5c5e78bf_0_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5125" y="3848675"/>
            <a:ext cx="5929626" cy="9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0a5c5e78bf_0_6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4. </a:t>
            </a:r>
            <a:r>
              <a:rPr lang="en"/>
              <a:t>웹 구현 및 성능테스트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67" name="Google Shape;567;g30a5c5e78bf_0_61"/>
          <p:cNvSpPr txBox="1"/>
          <p:nvPr/>
        </p:nvSpPr>
        <p:spPr>
          <a:xfrm>
            <a:off x="720000" y="4363255"/>
            <a:ext cx="77040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Follow the link in the graph to modify its data and then paste the new one here.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 more info, click here</a:t>
            </a:r>
            <a:endParaRPr b="1" i="0" sz="12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68" name="Google Shape;568;g30a5c5e78bf_0_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8839201" cy="291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0a5c5e78bf_0_6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4. 웹 구현 및 성능테스트 글로벌 경제 분류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74" name="Google Shape;574;g30a5c5e78bf_0_66"/>
          <p:cNvSpPr txBox="1"/>
          <p:nvPr/>
        </p:nvSpPr>
        <p:spPr>
          <a:xfrm>
            <a:off x="720000" y="4363255"/>
            <a:ext cx="77040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글로벌 뉴스기사 4개를 넣었는데 50% 맞춤</a:t>
            </a:r>
            <a:endParaRPr b="1" i="0" sz="12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75" name="Google Shape;575;g30a5c5e78bf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175" y="1040975"/>
            <a:ext cx="3665900" cy="137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g30a5c5e78bf_0_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5825" y="1029350"/>
            <a:ext cx="3711624" cy="140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g30a5c5e78bf_0_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400" y="2572550"/>
            <a:ext cx="3795050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g30a5c5e78bf_0_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4972" y="2578363"/>
            <a:ext cx="3644250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0a5c5e78bf_0_9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4. 웹 구현 및 성능테스트 </a:t>
            </a:r>
            <a:r>
              <a:rPr lang="en"/>
              <a:t>금융</a:t>
            </a:r>
            <a:r>
              <a:rPr lang="en"/>
              <a:t> 분류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84" name="Google Shape;584;g30a5c5e78bf_0_96"/>
          <p:cNvSpPr txBox="1"/>
          <p:nvPr/>
        </p:nvSpPr>
        <p:spPr>
          <a:xfrm>
            <a:off x="720000" y="4363255"/>
            <a:ext cx="77040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금융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뉴스기사 3개를 넣었는데 75% 맞춤</a:t>
            </a:r>
            <a:endParaRPr b="1" i="0" sz="12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85" name="Google Shape;585;g30a5c5e78bf_0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675" y="1091525"/>
            <a:ext cx="3913775" cy="13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g30a5c5e78bf_0_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6450" y="1091525"/>
            <a:ext cx="4257551" cy="13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g30a5c5e78bf_0_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675" y="2583775"/>
            <a:ext cx="3913775" cy="162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g30a5c5e78bf_0_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6450" y="2583775"/>
            <a:ext cx="4257550" cy="162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0a5c5e78bf_0_10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4. 웹 구현 및 성능테스트 </a:t>
            </a:r>
            <a:r>
              <a:rPr lang="en"/>
              <a:t>부동산</a:t>
            </a:r>
            <a:r>
              <a:rPr lang="en"/>
              <a:t> 분류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94" name="Google Shape;594;g30a5c5e78bf_0_105"/>
          <p:cNvSpPr txBox="1"/>
          <p:nvPr/>
        </p:nvSpPr>
        <p:spPr>
          <a:xfrm>
            <a:off x="720000" y="4363255"/>
            <a:ext cx="77040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부동산 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뉴스기사 4개를 넣었는데 75% 맞춤</a:t>
            </a:r>
            <a:endParaRPr b="1" i="0" sz="12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95" name="Google Shape;595;g30a5c5e78bf_0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075" y="1170125"/>
            <a:ext cx="3856825" cy="14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g30a5c5e78bf_0_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6825" y="1170124"/>
            <a:ext cx="4409626" cy="14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g30a5c5e78bf_0_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075" y="2751350"/>
            <a:ext cx="3856826" cy="157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g30a5c5e78bf_0_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06825" y="2751350"/>
            <a:ext cx="4409624" cy="157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0a5c5e78bf_0_1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4. 웹 구현 및 성능테스트 </a:t>
            </a:r>
            <a:r>
              <a:rPr lang="en"/>
              <a:t>증권</a:t>
            </a:r>
            <a:r>
              <a:rPr lang="en"/>
              <a:t> 분류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04" name="Google Shape;604;g30a5c5e78bf_0_114"/>
          <p:cNvSpPr txBox="1"/>
          <p:nvPr/>
        </p:nvSpPr>
        <p:spPr>
          <a:xfrm>
            <a:off x="720000" y="4363255"/>
            <a:ext cx="77040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증권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뉴스기사 4개를 넣었는데 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전부 부동산이란다… ㅋㅋㅋㅋㅋ</a:t>
            </a:r>
            <a:endParaRPr b="1" i="0" sz="12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605" name="Google Shape;605;g30a5c5e78bf_0_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700" y="1142050"/>
            <a:ext cx="3789450" cy="135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g30a5c5e78bf_0_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1750" y="1142050"/>
            <a:ext cx="4168225" cy="135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g30a5c5e78bf_0_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699" y="2620800"/>
            <a:ext cx="3789451" cy="168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g30a5c5e78bf_0_1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1750" y="2655975"/>
            <a:ext cx="4168224" cy="16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0a5c5e78bf_0_7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결론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14" name="Google Shape;614;g30a5c5e78bf_0_71"/>
          <p:cNvSpPr txBox="1"/>
          <p:nvPr/>
        </p:nvSpPr>
        <p:spPr>
          <a:xfrm>
            <a:off x="720000" y="4363255"/>
            <a:ext cx="77040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Follow the link in the graph to modify its data and then paste the new one here.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 more info, click here</a:t>
            </a:r>
            <a:endParaRPr b="1" i="0" sz="12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15" name="Google Shape;615;g30a5c5e78bf_0_71"/>
          <p:cNvSpPr txBox="1"/>
          <p:nvPr>
            <p:ph type="title"/>
          </p:nvPr>
        </p:nvSpPr>
        <p:spPr>
          <a:xfrm>
            <a:off x="821850" y="12712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1500"/>
              <a:t>금융과 부동산 뉴스기사는 성능 만큼 맞추는데 글로벌과 증권 뉴스기사는</a:t>
            </a:r>
            <a:endParaRPr sz="15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1500"/>
              <a:t>성능 만큼 맞추지 못하는 것으로 보아 전처리나 크롤링 후 가져온 데이터가</a:t>
            </a:r>
            <a:endParaRPr sz="15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1500"/>
              <a:t>부족한 거 같다는 생각이 들었습니다.</a:t>
            </a:r>
            <a:endParaRPr sz="15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 sz="15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1500"/>
              <a:t>모델이 충분한 학습을 하지 못한 것도 성능저하의 원인인거 같구요.</a:t>
            </a:r>
            <a:endParaRPr sz="15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 sz="15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1500"/>
              <a:t>데이터 증강 후 전처리 단계를 늘리고 학습시간을 충분히 준다면</a:t>
            </a:r>
            <a:endParaRPr sz="15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1500"/>
              <a:t>괜찮은 분류모델이 될것이라 확신합니다.</a:t>
            </a:r>
            <a:endParaRPr sz="15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0a5c5e78bf_0_136"/>
          <p:cNvSpPr txBox="1"/>
          <p:nvPr>
            <p:ph idx="4294967295" type="title"/>
          </p:nvPr>
        </p:nvSpPr>
        <p:spPr>
          <a:xfrm>
            <a:off x="720000" y="770700"/>
            <a:ext cx="7704000" cy="33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감 사 합 니 다 .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12"/>
          <p:cNvSpPr txBox="1"/>
          <p:nvPr>
            <p:ph type="title"/>
          </p:nvPr>
        </p:nvSpPr>
        <p:spPr>
          <a:xfrm>
            <a:off x="3666100" y="3224450"/>
            <a:ext cx="4762800" cy="8418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>
                <a:solidFill>
                  <a:schemeClr val="lt2"/>
                </a:solidFill>
              </a:rPr>
              <a:t>사회</a:t>
            </a:r>
            <a:r>
              <a:rPr lang="en"/>
              <a:t> 뉴스기사 분류</a:t>
            </a:r>
            <a:endParaRPr/>
          </a:p>
        </p:txBody>
      </p:sp>
      <p:sp>
        <p:nvSpPr>
          <p:cNvPr id="626" name="Google Shape;626;p12"/>
          <p:cNvSpPr txBox="1"/>
          <p:nvPr>
            <p:ph idx="2" type="title"/>
          </p:nvPr>
        </p:nvSpPr>
        <p:spPr>
          <a:xfrm>
            <a:off x="5309075" y="1890950"/>
            <a:ext cx="1376400" cy="10953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O3</a:t>
            </a:r>
            <a:endParaRPr/>
          </a:p>
        </p:txBody>
      </p:sp>
      <p:sp>
        <p:nvSpPr>
          <p:cNvPr id="627" name="Google Shape;627;p12"/>
          <p:cNvSpPr txBox="1"/>
          <p:nvPr/>
        </p:nvSpPr>
        <p:spPr>
          <a:xfrm flipH="1" rot="-350189">
            <a:off x="938302" y="2769829"/>
            <a:ext cx="2065105" cy="807235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SCOOP!</a:t>
            </a:r>
            <a:endParaRPr b="1" i="0" sz="2000" u="none" cap="none" strike="noStrike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28" name="Google Shape;628;p12"/>
          <p:cNvSpPr txBox="1"/>
          <p:nvPr/>
        </p:nvSpPr>
        <p:spPr>
          <a:xfrm flipH="1" rot="-339945">
            <a:off x="423703" y="2219338"/>
            <a:ext cx="1792859" cy="359945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REPORT! </a:t>
            </a:r>
            <a:endParaRPr b="1" i="0" sz="14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29" name="Google Shape;629;p12"/>
          <p:cNvSpPr txBox="1"/>
          <p:nvPr/>
        </p:nvSpPr>
        <p:spPr>
          <a:xfrm rot="349983">
            <a:off x="7455257" y="1177774"/>
            <a:ext cx="1508410" cy="401677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PHOTOS! </a:t>
            </a:r>
            <a:endParaRPr b="1" i="0" sz="20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0a5c5e78bf_6_62"/>
          <p:cNvSpPr txBox="1"/>
          <p:nvPr>
            <p:ph idx="6" type="subTitle"/>
          </p:nvPr>
        </p:nvSpPr>
        <p:spPr>
          <a:xfrm>
            <a:off x="1129855" y="3004400"/>
            <a:ext cx="29952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RELIABILITY</a:t>
            </a:r>
            <a:endParaRPr/>
          </a:p>
        </p:txBody>
      </p:sp>
      <p:sp>
        <p:nvSpPr>
          <p:cNvPr id="635" name="Google Shape;635;g30a5c5e78bf_6_62"/>
          <p:cNvSpPr txBox="1"/>
          <p:nvPr>
            <p:ph idx="8" type="subTitle"/>
          </p:nvPr>
        </p:nvSpPr>
        <p:spPr>
          <a:xfrm>
            <a:off x="5015042" y="3004400"/>
            <a:ext cx="29991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COMMITMENT</a:t>
            </a:r>
            <a:endParaRPr/>
          </a:p>
        </p:txBody>
      </p:sp>
      <p:sp>
        <p:nvSpPr>
          <p:cNvPr id="636" name="Google Shape;636;g30a5c5e78bf_6_6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데이터 크롤링</a:t>
            </a:r>
            <a:endParaRPr/>
          </a:p>
        </p:txBody>
      </p:sp>
      <p:sp>
        <p:nvSpPr>
          <p:cNvPr id="637" name="Google Shape;637;g30a5c5e78bf_6_62"/>
          <p:cNvSpPr txBox="1"/>
          <p:nvPr>
            <p:ph idx="4" type="subTitle"/>
          </p:nvPr>
        </p:nvSpPr>
        <p:spPr>
          <a:xfrm>
            <a:off x="1129855" y="3509750"/>
            <a:ext cx="29952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Mercury is the closest planet to the Sun and also the smallest one in the Solar System</a:t>
            </a:r>
            <a:endParaRPr/>
          </a:p>
        </p:txBody>
      </p:sp>
      <p:sp>
        <p:nvSpPr>
          <p:cNvPr id="638" name="Google Shape;638;g30a5c5e78bf_6_62"/>
          <p:cNvSpPr txBox="1"/>
          <p:nvPr>
            <p:ph idx="2" type="subTitle"/>
          </p:nvPr>
        </p:nvSpPr>
        <p:spPr>
          <a:xfrm>
            <a:off x="1129855" y="1871850"/>
            <a:ext cx="29952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Neptune is the farthest planet from the Sun and the fourth-largest one in the Solar System</a:t>
            </a:r>
            <a:endParaRPr/>
          </a:p>
        </p:txBody>
      </p:sp>
      <p:sp>
        <p:nvSpPr>
          <p:cNvPr id="639" name="Google Shape;639;g30a5c5e78bf_6_62"/>
          <p:cNvSpPr txBox="1"/>
          <p:nvPr>
            <p:ph idx="3" type="subTitle"/>
          </p:nvPr>
        </p:nvSpPr>
        <p:spPr>
          <a:xfrm>
            <a:off x="5015045" y="1871850"/>
            <a:ext cx="29991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Mars is a cold place, not hot. It’s full of iron oxide dust, which gives the planet its reddish cast</a:t>
            </a:r>
            <a:endParaRPr/>
          </a:p>
        </p:txBody>
      </p:sp>
      <p:sp>
        <p:nvSpPr>
          <p:cNvPr id="640" name="Google Shape;640;g30a5c5e78bf_6_62"/>
          <p:cNvSpPr txBox="1"/>
          <p:nvPr>
            <p:ph idx="5" type="subTitle"/>
          </p:nvPr>
        </p:nvSpPr>
        <p:spPr>
          <a:xfrm>
            <a:off x="5015045" y="3509750"/>
            <a:ext cx="29991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Jupiter is the biggest planet in the Solar System and the fourth-brightest object in the sky</a:t>
            </a:r>
            <a:endParaRPr/>
          </a:p>
        </p:txBody>
      </p:sp>
      <p:sp>
        <p:nvSpPr>
          <p:cNvPr id="641" name="Google Shape;641;g30a5c5e78bf_6_62"/>
          <p:cNvSpPr txBox="1"/>
          <p:nvPr/>
        </p:nvSpPr>
        <p:spPr>
          <a:xfrm flipH="1" rot="594332">
            <a:off x="8275810" y="1101202"/>
            <a:ext cx="1001023" cy="356591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NEWS! </a:t>
            </a:r>
            <a:endParaRPr b="1" i="0" sz="14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42" name="Google Shape;642;g30a5c5e78bf_6_62"/>
          <p:cNvSpPr txBox="1"/>
          <p:nvPr/>
        </p:nvSpPr>
        <p:spPr>
          <a:xfrm rot="-594276">
            <a:off x="-370894" y="4098000"/>
            <a:ext cx="1309822" cy="262833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INTERVIEW! </a:t>
            </a:r>
            <a:endParaRPr b="1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643" name="Google Shape;643;g30a5c5e78bf_6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080275"/>
            <a:ext cx="7609801" cy="3484599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g30a5c5e78bf_6_62"/>
          <p:cNvSpPr/>
          <p:nvPr/>
        </p:nvSpPr>
        <p:spPr>
          <a:xfrm>
            <a:off x="2700875" y="1080275"/>
            <a:ext cx="448200" cy="2982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45" name="Google Shape;645;g30a5c5e78bf_6_62"/>
          <p:cNvSpPr/>
          <p:nvPr/>
        </p:nvSpPr>
        <p:spPr>
          <a:xfrm>
            <a:off x="1014300" y="2352875"/>
            <a:ext cx="448200" cy="2982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46" name="Google Shape;646;g30a5c5e78bf_6_62"/>
          <p:cNvSpPr/>
          <p:nvPr/>
        </p:nvSpPr>
        <p:spPr>
          <a:xfrm>
            <a:off x="1014300" y="3004400"/>
            <a:ext cx="448200" cy="2982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47" name="Google Shape;647;g30a5c5e78bf_6_62"/>
          <p:cNvSpPr/>
          <p:nvPr/>
        </p:nvSpPr>
        <p:spPr>
          <a:xfrm>
            <a:off x="1014300" y="3439375"/>
            <a:ext cx="613200" cy="2982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648" name="Google Shape;648;g30a5c5e78bf_6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625" y="1017750"/>
            <a:ext cx="4521924" cy="208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g30a5c5e78bf_6_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2175" y="1017750"/>
            <a:ext cx="4772025" cy="208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g30a5c5e78bf_6_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2625" y="2871950"/>
            <a:ext cx="3973925" cy="196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g30a5c5e78bf_6_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42850" y="2752175"/>
            <a:ext cx="4841350" cy="20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0a5c5e78bf_5_0"/>
          <p:cNvSpPr txBox="1"/>
          <p:nvPr>
            <p:ph type="title"/>
          </p:nvPr>
        </p:nvSpPr>
        <p:spPr>
          <a:xfrm>
            <a:off x="1706400" y="2631363"/>
            <a:ext cx="5731200" cy="8418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연예기사 분류</a:t>
            </a:r>
            <a:endParaRPr/>
          </a:p>
        </p:txBody>
      </p:sp>
      <p:sp>
        <p:nvSpPr>
          <p:cNvPr id="336" name="Google Shape;336;g30a5c5e78bf_5_0"/>
          <p:cNvSpPr txBox="1"/>
          <p:nvPr>
            <p:ph idx="2" type="title"/>
          </p:nvPr>
        </p:nvSpPr>
        <p:spPr>
          <a:xfrm>
            <a:off x="3901950" y="1405425"/>
            <a:ext cx="1340100" cy="10953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7" name="Google Shape;337;g30a5c5e78bf_5_0"/>
          <p:cNvSpPr txBox="1"/>
          <p:nvPr>
            <p:ph idx="1" type="subTitle"/>
          </p:nvPr>
        </p:nvSpPr>
        <p:spPr>
          <a:xfrm>
            <a:off x="1706400" y="3603813"/>
            <a:ext cx="57312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김아란</a:t>
            </a:r>
            <a:endParaRPr/>
          </a:p>
        </p:txBody>
      </p:sp>
      <p:sp>
        <p:nvSpPr>
          <p:cNvPr id="338" name="Google Shape;338;g30a5c5e78bf_5_0"/>
          <p:cNvSpPr txBox="1"/>
          <p:nvPr/>
        </p:nvSpPr>
        <p:spPr>
          <a:xfrm flipH="1" rot="-349995">
            <a:off x="697584" y="1177688"/>
            <a:ext cx="1868475" cy="730369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BREAKING NEWS! </a:t>
            </a:r>
            <a:endParaRPr b="1" i="0" sz="2000" u="none" cap="none" strike="noStrike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39" name="Google Shape;339;g30a5c5e78bf_5_0"/>
          <p:cNvSpPr txBox="1"/>
          <p:nvPr/>
        </p:nvSpPr>
        <p:spPr>
          <a:xfrm flipH="1" rot="543910">
            <a:off x="1214502" y="826089"/>
            <a:ext cx="1622262" cy="325666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REPORT! </a:t>
            </a:r>
            <a:endParaRPr b="1" i="0" sz="14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40" name="Google Shape;340;g30a5c5e78bf_5_0"/>
          <p:cNvSpPr txBox="1"/>
          <p:nvPr/>
        </p:nvSpPr>
        <p:spPr>
          <a:xfrm rot="350290">
            <a:off x="7449966" y="4381720"/>
            <a:ext cx="1622114" cy="325676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COVERAGE! </a:t>
            </a:r>
            <a:endParaRPr b="1" i="0" sz="14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3"/>
          <p:cNvSpPr txBox="1"/>
          <p:nvPr>
            <p:ph idx="1" type="subTitle"/>
          </p:nvPr>
        </p:nvSpPr>
        <p:spPr>
          <a:xfrm>
            <a:off x="1129855" y="1366500"/>
            <a:ext cx="29952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LOYALTY</a:t>
            </a:r>
            <a:endParaRPr/>
          </a:p>
        </p:txBody>
      </p:sp>
      <p:sp>
        <p:nvSpPr>
          <p:cNvPr id="657" name="Google Shape;657;p13"/>
          <p:cNvSpPr txBox="1"/>
          <p:nvPr>
            <p:ph idx="6" type="subTitle"/>
          </p:nvPr>
        </p:nvSpPr>
        <p:spPr>
          <a:xfrm>
            <a:off x="1129855" y="3004400"/>
            <a:ext cx="29952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RELIABILITY</a:t>
            </a:r>
            <a:endParaRPr/>
          </a:p>
        </p:txBody>
      </p:sp>
      <p:sp>
        <p:nvSpPr>
          <p:cNvPr id="658" name="Google Shape;658;p13"/>
          <p:cNvSpPr txBox="1"/>
          <p:nvPr>
            <p:ph idx="7" type="subTitle"/>
          </p:nvPr>
        </p:nvSpPr>
        <p:spPr>
          <a:xfrm>
            <a:off x="5015042" y="1366500"/>
            <a:ext cx="29991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EFFICIENCY</a:t>
            </a:r>
            <a:endParaRPr/>
          </a:p>
        </p:txBody>
      </p:sp>
      <p:sp>
        <p:nvSpPr>
          <p:cNvPr id="659" name="Google Shape;659;p13"/>
          <p:cNvSpPr txBox="1"/>
          <p:nvPr>
            <p:ph idx="8" type="subTitle"/>
          </p:nvPr>
        </p:nvSpPr>
        <p:spPr>
          <a:xfrm>
            <a:off x="5015042" y="3004400"/>
            <a:ext cx="29991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COMMITMENT</a:t>
            </a:r>
            <a:endParaRPr/>
          </a:p>
        </p:txBody>
      </p:sp>
      <p:sp>
        <p:nvSpPr>
          <p:cNvPr id="660" name="Google Shape;660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데이터 전처리 및 학습</a:t>
            </a:r>
            <a:endParaRPr/>
          </a:p>
        </p:txBody>
      </p:sp>
      <p:sp>
        <p:nvSpPr>
          <p:cNvPr id="661" name="Google Shape;661;p13"/>
          <p:cNvSpPr txBox="1"/>
          <p:nvPr>
            <p:ph idx="4" type="subTitle"/>
          </p:nvPr>
        </p:nvSpPr>
        <p:spPr>
          <a:xfrm>
            <a:off x="1129855" y="3509750"/>
            <a:ext cx="29952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Mercury is the closest planet to the Sun and also the smallest one in the Solar System</a:t>
            </a:r>
            <a:endParaRPr/>
          </a:p>
        </p:txBody>
      </p:sp>
      <p:sp>
        <p:nvSpPr>
          <p:cNvPr id="662" name="Google Shape;662;p13"/>
          <p:cNvSpPr txBox="1"/>
          <p:nvPr>
            <p:ph idx="2" type="subTitle"/>
          </p:nvPr>
        </p:nvSpPr>
        <p:spPr>
          <a:xfrm>
            <a:off x="1129855" y="1871850"/>
            <a:ext cx="29952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Neptune is the farthest planet from the Sun and the fourth-largest one in the Solar System</a:t>
            </a:r>
            <a:endParaRPr/>
          </a:p>
        </p:txBody>
      </p:sp>
      <p:sp>
        <p:nvSpPr>
          <p:cNvPr id="663" name="Google Shape;663;p13"/>
          <p:cNvSpPr txBox="1"/>
          <p:nvPr>
            <p:ph idx="3" type="subTitle"/>
          </p:nvPr>
        </p:nvSpPr>
        <p:spPr>
          <a:xfrm>
            <a:off x="5015045" y="1871850"/>
            <a:ext cx="29991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Mars is a cold place, not hot. It’s full of iron oxide dust, which gives the planet its reddish cast</a:t>
            </a:r>
            <a:endParaRPr/>
          </a:p>
        </p:txBody>
      </p:sp>
      <p:sp>
        <p:nvSpPr>
          <p:cNvPr id="664" name="Google Shape;664;p13"/>
          <p:cNvSpPr txBox="1"/>
          <p:nvPr>
            <p:ph idx="5" type="subTitle"/>
          </p:nvPr>
        </p:nvSpPr>
        <p:spPr>
          <a:xfrm>
            <a:off x="5015045" y="3509750"/>
            <a:ext cx="29991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Jupiter is the biggest planet in the Solar System and the fourth-brightest object in the sky</a:t>
            </a:r>
            <a:endParaRPr/>
          </a:p>
        </p:txBody>
      </p:sp>
      <p:sp>
        <p:nvSpPr>
          <p:cNvPr id="665" name="Google Shape;665;p13"/>
          <p:cNvSpPr txBox="1"/>
          <p:nvPr/>
        </p:nvSpPr>
        <p:spPr>
          <a:xfrm flipH="1" rot="594332">
            <a:off x="8275738" y="1101189"/>
            <a:ext cx="1001023" cy="356591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NEWS! </a:t>
            </a:r>
            <a:endParaRPr b="1" i="0" sz="14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66" name="Google Shape;666;p13"/>
          <p:cNvSpPr txBox="1"/>
          <p:nvPr/>
        </p:nvSpPr>
        <p:spPr>
          <a:xfrm rot="-594276">
            <a:off x="-370939" y="4098008"/>
            <a:ext cx="1309822" cy="262833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INTERVIEW! </a:t>
            </a:r>
            <a:endParaRPr b="1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667" name="Google Shape;6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00" y="1017725"/>
            <a:ext cx="4412101" cy="36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000" y="1017725"/>
            <a:ext cx="5635599" cy="36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1750" y="1017725"/>
            <a:ext cx="5251825" cy="36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71625" y="1017750"/>
            <a:ext cx="5251825" cy="36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31000" y="1017750"/>
            <a:ext cx="5441727" cy="366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0a5c5e78bf_6_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결과 그러나….</a:t>
            </a:r>
            <a:endParaRPr/>
          </a:p>
        </p:txBody>
      </p:sp>
      <p:sp>
        <p:nvSpPr>
          <p:cNvPr id="677" name="Google Shape;677;g30a5c5e78bf_6_2"/>
          <p:cNvSpPr txBox="1"/>
          <p:nvPr/>
        </p:nvSpPr>
        <p:spPr>
          <a:xfrm flipH="1" rot="594332">
            <a:off x="8275810" y="1101202"/>
            <a:ext cx="1001023" cy="356591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NEWS! </a:t>
            </a:r>
            <a:endParaRPr b="1" i="0" sz="14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78" name="Google Shape;678;g30a5c5e78bf_6_2"/>
          <p:cNvSpPr txBox="1"/>
          <p:nvPr/>
        </p:nvSpPr>
        <p:spPr>
          <a:xfrm rot="-594276">
            <a:off x="-370894" y="4098000"/>
            <a:ext cx="1309822" cy="262833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INTERVIEW! </a:t>
            </a:r>
            <a:endParaRPr b="1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679" name="Google Shape;679;g30a5c5e78bf_6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80" y="1174072"/>
            <a:ext cx="7581642" cy="329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g30a5c5e78bf_6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9132" y="1812120"/>
            <a:ext cx="5105724" cy="21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0a5c5e78bf_6_9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웹 구현</a:t>
            </a:r>
            <a:endParaRPr/>
          </a:p>
        </p:txBody>
      </p:sp>
      <p:sp>
        <p:nvSpPr>
          <p:cNvPr id="686" name="Google Shape;686;g30a5c5e78bf_6_93"/>
          <p:cNvSpPr txBox="1"/>
          <p:nvPr/>
        </p:nvSpPr>
        <p:spPr>
          <a:xfrm flipH="1" rot="594332">
            <a:off x="8275810" y="1101202"/>
            <a:ext cx="1001023" cy="356591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NEWS! </a:t>
            </a:r>
            <a:endParaRPr b="1" i="0" sz="14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87" name="Google Shape;687;g30a5c5e78bf_6_93"/>
          <p:cNvSpPr txBox="1"/>
          <p:nvPr/>
        </p:nvSpPr>
        <p:spPr>
          <a:xfrm rot="-594276">
            <a:off x="-370894" y="4098000"/>
            <a:ext cx="1309822" cy="262833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INTERVIEW! </a:t>
            </a:r>
            <a:endParaRPr b="1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688" name="Google Shape;688;g30a5c5e78bf_6_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928" y="959475"/>
            <a:ext cx="448112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g30a5c5e78bf_6_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3300" y="959475"/>
            <a:ext cx="363377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5"/>
          <p:cNvSpPr txBox="1"/>
          <p:nvPr>
            <p:ph type="title"/>
          </p:nvPr>
        </p:nvSpPr>
        <p:spPr>
          <a:xfrm>
            <a:off x="1706400" y="2631363"/>
            <a:ext cx="5731200" cy="8418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WELCOME!</a:t>
            </a:r>
            <a:endParaRPr/>
          </a:p>
        </p:txBody>
      </p:sp>
      <p:sp>
        <p:nvSpPr>
          <p:cNvPr id="695" name="Google Shape;695;p15"/>
          <p:cNvSpPr txBox="1"/>
          <p:nvPr>
            <p:ph idx="2" type="title"/>
          </p:nvPr>
        </p:nvSpPr>
        <p:spPr>
          <a:xfrm>
            <a:off x="3901950" y="1405425"/>
            <a:ext cx="1340100" cy="10953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96" name="Google Shape;696;p15"/>
          <p:cNvSpPr txBox="1"/>
          <p:nvPr>
            <p:ph idx="1" type="subTitle"/>
          </p:nvPr>
        </p:nvSpPr>
        <p:spPr>
          <a:xfrm>
            <a:off x="1706400" y="3603813"/>
            <a:ext cx="57312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You can enter a subtitle here if you need it</a:t>
            </a:r>
            <a:endParaRPr/>
          </a:p>
        </p:txBody>
      </p:sp>
      <p:sp>
        <p:nvSpPr>
          <p:cNvPr id="697" name="Google Shape;697;p15"/>
          <p:cNvSpPr txBox="1"/>
          <p:nvPr/>
        </p:nvSpPr>
        <p:spPr>
          <a:xfrm rot="350189">
            <a:off x="6829427" y="773291"/>
            <a:ext cx="2065105" cy="807235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BREAKING NEWS! </a:t>
            </a:r>
            <a:endParaRPr b="1" i="0" sz="2000" u="none" cap="none" strike="noStrike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98" name="Google Shape;698;p15"/>
          <p:cNvSpPr txBox="1"/>
          <p:nvPr/>
        </p:nvSpPr>
        <p:spPr>
          <a:xfrm flipH="1" rot="-1092818">
            <a:off x="401330" y="1482097"/>
            <a:ext cx="1792930" cy="360028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REPORT! </a:t>
            </a:r>
            <a:endParaRPr b="1" i="0" sz="14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99" name="Google Shape;699;p15"/>
          <p:cNvSpPr txBox="1"/>
          <p:nvPr/>
        </p:nvSpPr>
        <p:spPr>
          <a:xfrm rot="1030224">
            <a:off x="5862464" y="1773055"/>
            <a:ext cx="1792594" cy="360027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INTERVIEW! </a:t>
            </a:r>
            <a:endParaRPr b="1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0a5c5e78bf_4_8"/>
          <p:cNvSpPr txBox="1"/>
          <p:nvPr/>
        </p:nvSpPr>
        <p:spPr>
          <a:xfrm flipH="1" rot="593706">
            <a:off x="7632071" y="1078842"/>
            <a:ext cx="1508338" cy="401671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NEWS! </a:t>
            </a:r>
            <a:endParaRPr b="1" i="0" sz="20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5" name="Google Shape;705;g30a5c5e78bf_4_8"/>
          <p:cNvSpPr txBox="1"/>
          <p:nvPr/>
        </p:nvSpPr>
        <p:spPr>
          <a:xfrm flipH="1" rot="594276">
            <a:off x="7995441" y="1486850"/>
            <a:ext cx="1309822" cy="262833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INTERVIEW! </a:t>
            </a:r>
            <a:endParaRPr b="1" i="0" sz="1400" u="none" cap="none" strike="noStrike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6" name="Google Shape;706;g30a5c5e78bf_4_8"/>
          <p:cNvSpPr txBox="1"/>
          <p:nvPr/>
        </p:nvSpPr>
        <p:spPr>
          <a:xfrm rot="-594276">
            <a:off x="-370894" y="4098000"/>
            <a:ext cx="1309822" cy="262833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EXCLUSIVE! </a:t>
            </a:r>
            <a:endParaRPr b="1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707" name="Google Shape;707;g30a5c5e78bf_4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888" y="988938"/>
            <a:ext cx="6473949" cy="3682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g30a5c5e78bf_4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150" y="563250"/>
            <a:ext cx="7467569" cy="425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6"/>
          <p:cNvSpPr txBox="1"/>
          <p:nvPr/>
        </p:nvSpPr>
        <p:spPr>
          <a:xfrm flipH="1" rot="593706">
            <a:off x="7632058" y="1078840"/>
            <a:ext cx="1508338" cy="401671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NEWS! </a:t>
            </a:r>
            <a:endParaRPr b="1" i="0" sz="20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14" name="Google Shape;714;p16"/>
          <p:cNvSpPr txBox="1"/>
          <p:nvPr/>
        </p:nvSpPr>
        <p:spPr>
          <a:xfrm flipH="1" rot="594276">
            <a:off x="7995486" y="1486858"/>
            <a:ext cx="1309822" cy="262833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INTERVIEW! </a:t>
            </a:r>
            <a:endParaRPr b="1" i="0" sz="1400" u="none" cap="none" strike="noStrike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15" name="Google Shape;715;p16"/>
          <p:cNvSpPr txBox="1"/>
          <p:nvPr/>
        </p:nvSpPr>
        <p:spPr>
          <a:xfrm rot="-594276">
            <a:off x="-370939" y="4098008"/>
            <a:ext cx="1309822" cy="262833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EXCLUSIVE! </a:t>
            </a:r>
            <a:endParaRPr b="1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716" name="Google Shape;7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19182"/>
            <a:ext cx="8839200" cy="609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077" y="1428232"/>
            <a:ext cx="7887472" cy="2627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0a5c5e78bf_4_29"/>
          <p:cNvSpPr txBox="1"/>
          <p:nvPr/>
        </p:nvSpPr>
        <p:spPr>
          <a:xfrm flipH="1" rot="593706">
            <a:off x="7632071" y="1078842"/>
            <a:ext cx="1508338" cy="401671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NEWS! </a:t>
            </a:r>
            <a:endParaRPr b="1" i="0" sz="20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23" name="Google Shape;723;g30a5c5e78bf_4_29"/>
          <p:cNvSpPr txBox="1"/>
          <p:nvPr/>
        </p:nvSpPr>
        <p:spPr>
          <a:xfrm flipH="1" rot="594276">
            <a:off x="7995441" y="1486850"/>
            <a:ext cx="1309822" cy="262833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INTERVIEW! </a:t>
            </a:r>
            <a:endParaRPr b="1" i="0" sz="1400" u="none" cap="none" strike="noStrike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24" name="Google Shape;724;g30a5c5e78bf_4_29"/>
          <p:cNvSpPr txBox="1"/>
          <p:nvPr/>
        </p:nvSpPr>
        <p:spPr>
          <a:xfrm rot="-594276">
            <a:off x="-370894" y="4098000"/>
            <a:ext cx="1309822" cy="262833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EXCLUSIVE! </a:t>
            </a:r>
            <a:endParaRPr b="1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725" name="Google Shape;725;g30a5c5e78bf_4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367" y="1263617"/>
            <a:ext cx="7887381" cy="27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g30a5c5e78bf_4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6012" y="758617"/>
            <a:ext cx="8839201" cy="454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30a5c5e78bf_4_62"/>
          <p:cNvSpPr txBox="1"/>
          <p:nvPr/>
        </p:nvSpPr>
        <p:spPr>
          <a:xfrm flipH="1" rot="593706">
            <a:off x="7632071" y="1078842"/>
            <a:ext cx="1508338" cy="401671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NEWS! </a:t>
            </a:r>
            <a:endParaRPr b="1" i="0" sz="20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32" name="Google Shape;732;g30a5c5e78bf_4_62"/>
          <p:cNvSpPr txBox="1"/>
          <p:nvPr/>
        </p:nvSpPr>
        <p:spPr>
          <a:xfrm flipH="1" rot="594276">
            <a:off x="7995441" y="1486850"/>
            <a:ext cx="1309822" cy="262833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INTERVIEW! </a:t>
            </a:r>
            <a:endParaRPr b="1" i="0" sz="1400" u="none" cap="none" strike="noStrike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33" name="Google Shape;733;g30a5c5e78bf_4_62"/>
          <p:cNvSpPr txBox="1"/>
          <p:nvPr/>
        </p:nvSpPr>
        <p:spPr>
          <a:xfrm rot="-594276">
            <a:off x="-370894" y="4098000"/>
            <a:ext cx="1309822" cy="262833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EXCLUSIVE! </a:t>
            </a:r>
            <a:endParaRPr b="1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734" name="Google Shape;734;g30a5c5e78bf_4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275" y="730650"/>
            <a:ext cx="4253577" cy="191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g30a5c5e78bf_4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6842" y="730650"/>
            <a:ext cx="4149015" cy="191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g30a5c5e78bf_4_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0967" y="2647100"/>
            <a:ext cx="4396207" cy="21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30a5c5e78bf_4_23"/>
          <p:cNvSpPr txBox="1"/>
          <p:nvPr/>
        </p:nvSpPr>
        <p:spPr>
          <a:xfrm flipH="1" rot="593706">
            <a:off x="7632071" y="1078842"/>
            <a:ext cx="1508338" cy="401671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NEWS! </a:t>
            </a:r>
            <a:endParaRPr b="1" i="0" sz="20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42" name="Google Shape;742;g30a5c5e78bf_4_23"/>
          <p:cNvSpPr txBox="1"/>
          <p:nvPr/>
        </p:nvSpPr>
        <p:spPr>
          <a:xfrm flipH="1" rot="594276">
            <a:off x="7995441" y="1486850"/>
            <a:ext cx="1309822" cy="262833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INTERVIEW! </a:t>
            </a:r>
            <a:endParaRPr b="1" i="0" sz="1400" u="none" cap="none" strike="noStrike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43" name="Google Shape;743;g30a5c5e78bf_4_23"/>
          <p:cNvSpPr txBox="1"/>
          <p:nvPr/>
        </p:nvSpPr>
        <p:spPr>
          <a:xfrm rot="-594276">
            <a:off x="-370894" y="4098000"/>
            <a:ext cx="1309822" cy="262833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EXCLUSIVE! </a:t>
            </a:r>
            <a:endParaRPr b="1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744" name="Google Shape;744;g30a5c5e78bf_4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49" y="502400"/>
            <a:ext cx="4544976" cy="391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g30a5c5e78bf_4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0924" y="502392"/>
            <a:ext cx="3798699" cy="2571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g30a5c5e78bf_4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0925" y="3073500"/>
            <a:ext cx="3327790" cy="134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30a5c5e78bf_4_50"/>
          <p:cNvSpPr txBox="1"/>
          <p:nvPr/>
        </p:nvSpPr>
        <p:spPr>
          <a:xfrm flipH="1" rot="593706">
            <a:off x="7632071" y="1078842"/>
            <a:ext cx="1508338" cy="401671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NEWS! </a:t>
            </a:r>
            <a:endParaRPr b="1" i="0" sz="20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52" name="Google Shape;752;g30a5c5e78bf_4_50"/>
          <p:cNvSpPr txBox="1"/>
          <p:nvPr/>
        </p:nvSpPr>
        <p:spPr>
          <a:xfrm flipH="1" rot="594276">
            <a:off x="7995441" y="1486850"/>
            <a:ext cx="1309822" cy="262833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INTERVIEW! </a:t>
            </a:r>
            <a:endParaRPr b="1" i="0" sz="1400" u="none" cap="none" strike="noStrike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53" name="Google Shape;753;g30a5c5e78bf_4_50"/>
          <p:cNvSpPr txBox="1"/>
          <p:nvPr/>
        </p:nvSpPr>
        <p:spPr>
          <a:xfrm rot="-594276">
            <a:off x="-370894" y="4098000"/>
            <a:ext cx="1309822" cy="262833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EXCLUSIVE! </a:t>
            </a:r>
            <a:endParaRPr b="1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754" name="Google Shape;754;g30a5c5e78bf_4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942" y="616525"/>
            <a:ext cx="6352173" cy="3995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0a5c5e78bf_5_33"/>
          <p:cNvSpPr txBox="1"/>
          <p:nvPr/>
        </p:nvSpPr>
        <p:spPr>
          <a:xfrm flipH="1" rot="593706">
            <a:off x="7346809" y="779292"/>
            <a:ext cx="1508338" cy="401671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INTERVIEW </a:t>
            </a:r>
            <a:endParaRPr b="1" i="0" sz="20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46" name="Google Shape;346;g30a5c5e78bf_5_33"/>
          <p:cNvSpPr txBox="1"/>
          <p:nvPr/>
        </p:nvSpPr>
        <p:spPr>
          <a:xfrm rot="-463631">
            <a:off x="176316" y="4061314"/>
            <a:ext cx="1508296" cy="401746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EDITORIAL </a:t>
            </a:r>
            <a:endParaRPr b="1" i="0" sz="20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47" name="Google Shape;347;g30a5c5e78bf_5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047" y="1428800"/>
            <a:ext cx="6655001" cy="24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30a5c5e78bf_5_33"/>
          <p:cNvSpPr/>
          <p:nvPr/>
        </p:nvSpPr>
        <p:spPr>
          <a:xfrm>
            <a:off x="3690796" y="2694332"/>
            <a:ext cx="2324100" cy="846900"/>
          </a:xfrm>
          <a:prstGeom prst="rect">
            <a:avLst/>
          </a:prstGeom>
          <a:noFill/>
          <a:ln cap="flat" cmpd="sng" w="114300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30a5c5e78bf_4_72"/>
          <p:cNvSpPr txBox="1"/>
          <p:nvPr/>
        </p:nvSpPr>
        <p:spPr>
          <a:xfrm flipH="1" rot="593706">
            <a:off x="7632071" y="1078842"/>
            <a:ext cx="1508338" cy="401671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NEWS! </a:t>
            </a:r>
            <a:endParaRPr b="1" i="0" sz="20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60" name="Google Shape;760;g30a5c5e78bf_4_72"/>
          <p:cNvSpPr txBox="1"/>
          <p:nvPr/>
        </p:nvSpPr>
        <p:spPr>
          <a:xfrm flipH="1" rot="594276">
            <a:off x="7995441" y="1486850"/>
            <a:ext cx="1309822" cy="262833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INTERVIEW! </a:t>
            </a:r>
            <a:endParaRPr b="1" i="0" sz="1400" u="none" cap="none" strike="noStrike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61" name="Google Shape;761;g30a5c5e78bf_4_72"/>
          <p:cNvSpPr txBox="1"/>
          <p:nvPr/>
        </p:nvSpPr>
        <p:spPr>
          <a:xfrm rot="-594276">
            <a:off x="-370894" y="4098000"/>
            <a:ext cx="1309822" cy="262833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EXCLUSIVE! </a:t>
            </a:r>
            <a:endParaRPr b="1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762" name="Google Shape;762;g30a5c5e78bf_4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200" y="654575"/>
            <a:ext cx="6625349" cy="3682517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g30a5c5e78bf_4_72"/>
          <p:cNvSpPr/>
          <p:nvPr/>
        </p:nvSpPr>
        <p:spPr>
          <a:xfrm>
            <a:off x="1965600" y="1062675"/>
            <a:ext cx="1963200" cy="18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64" name="Google Shape;764;g30a5c5e78bf_4_72"/>
          <p:cNvSpPr/>
          <p:nvPr/>
        </p:nvSpPr>
        <p:spPr>
          <a:xfrm>
            <a:off x="1965600" y="1677675"/>
            <a:ext cx="2100000" cy="145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65" name="Google Shape;765;g30a5c5e78bf_4_72"/>
          <p:cNvSpPr/>
          <p:nvPr/>
        </p:nvSpPr>
        <p:spPr>
          <a:xfrm>
            <a:off x="1965600" y="2422950"/>
            <a:ext cx="2373900" cy="145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66" name="Google Shape;766;g30a5c5e78bf_4_72"/>
          <p:cNvSpPr/>
          <p:nvPr/>
        </p:nvSpPr>
        <p:spPr>
          <a:xfrm>
            <a:off x="1965600" y="2568750"/>
            <a:ext cx="2526000" cy="145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67" name="Google Shape;767;g30a5c5e78bf_4_72"/>
          <p:cNvSpPr/>
          <p:nvPr/>
        </p:nvSpPr>
        <p:spPr>
          <a:xfrm>
            <a:off x="1965600" y="2714550"/>
            <a:ext cx="2685900" cy="145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68" name="Google Shape;768;g30a5c5e78bf_4_72"/>
          <p:cNvSpPr/>
          <p:nvPr/>
        </p:nvSpPr>
        <p:spPr>
          <a:xfrm>
            <a:off x="1965600" y="3170300"/>
            <a:ext cx="1925100" cy="145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30a5c5e78bf_4_79"/>
          <p:cNvSpPr txBox="1"/>
          <p:nvPr/>
        </p:nvSpPr>
        <p:spPr>
          <a:xfrm flipH="1" rot="593706">
            <a:off x="7632071" y="1078842"/>
            <a:ext cx="1508338" cy="401671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NEWS! </a:t>
            </a:r>
            <a:endParaRPr b="1" i="0" sz="20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74" name="Google Shape;774;g30a5c5e78bf_4_79"/>
          <p:cNvSpPr txBox="1"/>
          <p:nvPr/>
        </p:nvSpPr>
        <p:spPr>
          <a:xfrm flipH="1" rot="594276">
            <a:off x="7995441" y="1486850"/>
            <a:ext cx="1309822" cy="262833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INTERVIEW! </a:t>
            </a:r>
            <a:endParaRPr b="1" i="0" sz="1400" u="none" cap="none" strike="noStrike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75" name="Google Shape;775;g30a5c5e78bf_4_79"/>
          <p:cNvSpPr txBox="1"/>
          <p:nvPr/>
        </p:nvSpPr>
        <p:spPr>
          <a:xfrm rot="-594276">
            <a:off x="-370894" y="4098000"/>
            <a:ext cx="1309822" cy="262833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EXCLUSIVE! </a:t>
            </a:r>
            <a:endParaRPr b="1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776" name="Google Shape;776;g30a5c5e78bf_4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567" y="768700"/>
            <a:ext cx="6352174" cy="395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0a5c5e78bf_5_9"/>
          <p:cNvSpPr txBox="1"/>
          <p:nvPr/>
        </p:nvSpPr>
        <p:spPr>
          <a:xfrm flipH="1" rot="593706">
            <a:off x="7346809" y="779292"/>
            <a:ext cx="1508338" cy="401671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INTERVIEW </a:t>
            </a:r>
            <a:endParaRPr b="1" i="0" sz="20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54" name="Google Shape;354;g30a5c5e78bf_5_9"/>
          <p:cNvSpPr txBox="1"/>
          <p:nvPr/>
        </p:nvSpPr>
        <p:spPr>
          <a:xfrm rot="-463631">
            <a:off x="176316" y="4061314"/>
            <a:ext cx="1508296" cy="401746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EDITORIAL </a:t>
            </a:r>
            <a:endParaRPr b="1" i="0" sz="20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55" name="Google Shape;355;g30a5c5e78bf_5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575" y="948850"/>
            <a:ext cx="6123650" cy="324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0a5c5e78bf_5_18"/>
          <p:cNvSpPr txBox="1"/>
          <p:nvPr/>
        </p:nvSpPr>
        <p:spPr>
          <a:xfrm flipH="1" rot="593706">
            <a:off x="7346809" y="779292"/>
            <a:ext cx="1508338" cy="401671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INTERVIEW </a:t>
            </a:r>
            <a:endParaRPr b="1" i="0" sz="20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61" name="Google Shape;361;g30a5c5e78bf_5_18"/>
          <p:cNvSpPr txBox="1"/>
          <p:nvPr/>
        </p:nvSpPr>
        <p:spPr>
          <a:xfrm rot="-463631">
            <a:off x="176316" y="4061314"/>
            <a:ext cx="1508296" cy="401746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EDITORIAL </a:t>
            </a:r>
            <a:endParaRPr b="1" i="0" sz="20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62" name="Google Shape;362;g30a5c5e78bf_5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525" y="1022664"/>
            <a:ext cx="2942886" cy="3246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30a5c5e78bf_5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1858" y="966125"/>
            <a:ext cx="3794766" cy="331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0a5c5e78bf_5_23"/>
          <p:cNvSpPr txBox="1"/>
          <p:nvPr/>
        </p:nvSpPr>
        <p:spPr>
          <a:xfrm flipH="1" rot="593706">
            <a:off x="7346809" y="779292"/>
            <a:ext cx="1508338" cy="401671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INTERVIEW </a:t>
            </a:r>
            <a:endParaRPr b="1" i="0" sz="20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69" name="Google Shape;369;g30a5c5e78bf_5_23"/>
          <p:cNvSpPr txBox="1"/>
          <p:nvPr/>
        </p:nvSpPr>
        <p:spPr>
          <a:xfrm rot="-463631">
            <a:off x="176316" y="4061314"/>
            <a:ext cx="1508296" cy="401746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EDITORIAL </a:t>
            </a:r>
            <a:endParaRPr b="1" i="0" sz="20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70" name="Google Shape;370;g30a5c5e78bf_5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075" y="962425"/>
            <a:ext cx="5773849" cy="332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0a5c5e78bf_5_28"/>
          <p:cNvSpPr txBox="1"/>
          <p:nvPr/>
        </p:nvSpPr>
        <p:spPr>
          <a:xfrm flipH="1" rot="593706">
            <a:off x="7346809" y="779292"/>
            <a:ext cx="1508338" cy="401671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INTERVIEW </a:t>
            </a:r>
            <a:endParaRPr b="1" i="0" sz="20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76" name="Google Shape;376;g30a5c5e78bf_5_28"/>
          <p:cNvSpPr txBox="1"/>
          <p:nvPr/>
        </p:nvSpPr>
        <p:spPr>
          <a:xfrm rot="-463631">
            <a:off x="176316" y="4061314"/>
            <a:ext cx="1508296" cy="401746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EDITORIAL </a:t>
            </a:r>
            <a:endParaRPr b="1" i="0" sz="2000" u="none" cap="none" strike="noStrik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77" name="Google Shape;377;g30a5c5e78bf_5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774" y="569299"/>
            <a:ext cx="5156574" cy="9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30a5c5e78bf_5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5550" y="690800"/>
            <a:ext cx="1420400" cy="399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30a5c5e78bf_5_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774" y="1527475"/>
            <a:ext cx="3618804" cy="304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30a5c5e78bf_5_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800" y="3961729"/>
            <a:ext cx="5156576" cy="750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coops Newsletter by Slidesgo">
  <a:themeElements>
    <a:clrScheme name="Simple Light">
      <a:dk1>
        <a:srgbClr val="231F20"/>
      </a:dk1>
      <a:lt1>
        <a:srgbClr val="D3D2D2"/>
      </a:lt1>
      <a:dk2>
        <a:srgbClr val="FFFFFF"/>
      </a:dk2>
      <a:lt2>
        <a:srgbClr val="BE1E2D"/>
      </a:lt2>
      <a:accent1>
        <a:srgbClr val="FFDE1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31F2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